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7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9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2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4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96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9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54DB-5205-43A6-9BC9-3C696F5CA01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475B-E209-4F3D-87C4-906D4D3B3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77957" y="1751682"/>
            <a:ext cx="83521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/>
              <a:t>link    </a:t>
            </a:r>
            <a:r>
              <a:rPr lang="en-US" altLang="zh-TW" sz="8000" b="1" dirty="0" smtClean="0">
                <a:sym typeface="Wingdings" panose="05000000000000000000" pitchFamily="2" charset="2"/>
              </a:rPr>
              <a:t> </a:t>
            </a:r>
            <a:r>
              <a:rPr lang="en-US" altLang="zh-TW" sz="8000" b="1" dirty="0" err="1" smtClean="0">
                <a:sym typeface="Wingdings" panose="05000000000000000000" pitchFamily="2" charset="2"/>
              </a:rPr>
              <a:t>href</a:t>
            </a:r>
            <a:r>
              <a:rPr lang="en-US" altLang="zh-TW" sz="8000" b="1" dirty="0" smtClean="0">
                <a:sym typeface="Wingdings" panose="05000000000000000000" pitchFamily="2" charset="2"/>
              </a:rPr>
              <a:t>  </a:t>
            </a:r>
            <a:r>
              <a:rPr lang="en-US" altLang="zh-TW" sz="8000" b="1" dirty="0" err="1" smtClean="0">
                <a:sym typeface="Wingdings" panose="05000000000000000000" pitchFamily="2" charset="2"/>
              </a:rPr>
              <a:t>css</a:t>
            </a:r>
            <a:r>
              <a:rPr lang="en-US" altLang="zh-TW" sz="8000" b="1" dirty="0" smtClean="0">
                <a:sym typeface="Wingdings" panose="05000000000000000000" pitchFamily="2" charset="2"/>
              </a:rPr>
              <a:t/>
            </a:r>
            <a:br>
              <a:rPr lang="en-US" altLang="zh-TW" sz="8000" b="1" dirty="0" smtClean="0">
                <a:sym typeface="Wingdings" panose="05000000000000000000" pitchFamily="2" charset="2"/>
              </a:rPr>
            </a:br>
            <a:r>
              <a:rPr lang="en-US" altLang="zh-TW" sz="8000" b="1" dirty="0" smtClean="0">
                <a:sym typeface="Wingdings" panose="05000000000000000000" pitchFamily="2" charset="2"/>
              </a:rPr>
              <a:t>script  </a:t>
            </a:r>
            <a:r>
              <a:rPr lang="en-US" altLang="zh-TW" sz="8000" b="1" dirty="0" err="1" smtClean="0">
                <a:sym typeface="Wingdings" panose="05000000000000000000" pitchFamily="2" charset="2"/>
              </a:rPr>
              <a:t>src</a:t>
            </a:r>
            <a:r>
              <a:rPr lang="en-US" altLang="zh-TW" sz="8000" b="1" dirty="0" smtClean="0">
                <a:sym typeface="Wingdings" panose="05000000000000000000" pitchFamily="2" charset="2"/>
              </a:rPr>
              <a:t>    </a:t>
            </a:r>
            <a:r>
              <a:rPr lang="en-US" altLang="zh-TW" sz="8000" b="1" dirty="0" err="1" smtClean="0">
                <a:sym typeface="Wingdings" panose="05000000000000000000" pitchFamily="2" charset="2"/>
              </a:rPr>
              <a:t>js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959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產品編號</a:t>
            </a:r>
            <a:endParaRPr lang="en-US" altLang="zh-TW" dirty="0" smtClean="0"/>
          </a:p>
          <a:p>
            <a:r>
              <a:rPr lang="zh-TW" altLang="en-US" dirty="0"/>
              <a:t>產品名稱</a:t>
            </a:r>
          </a:p>
          <a:p>
            <a:r>
              <a:rPr lang="zh-TW" altLang="en-US" dirty="0"/>
              <a:t>產品數量</a:t>
            </a:r>
          </a:p>
          <a:p>
            <a:r>
              <a:rPr lang="zh-TW" altLang="en-US" dirty="0"/>
              <a:t>產品單價</a:t>
            </a:r>
          </a:p>
          <a:p>
            <a:r>
              <a:rPr lang="zh-TW" altLang="en-US" dirty="0"/>
              <a:t>產品備註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41622"/>
            <a:ext cx="4137454" cy="317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41405" y="1095632"/>
            <a:ext cx="4300152" cy="56676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83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2024-08-26T00:57:22Z</dcterms:created>
  <dcterms:modified xsi:type="dcterms:W3CDTF">2024-08-26T05:19:18Z</dcterms:modified>
</cp:coreProperties>
</file>