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>
      <p:cViewPr>
        <p:scale>
          <a:sx n="123" d="100"/>
          <a:sy n="123" d="100"/>
        </p:scale>
        <p:origin x="1864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5A198-DCA6-9642-B395-E2DCC4A08D4D}" type="datetimeFigureOut">
              <a:rPr lang="en-US" smtClean="0"/>
              <a:t>2/19/21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A5B5C-8912-0242-8809-213954BB3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48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labels bigger. </a:t>
            </a:r>
          </a:p>
          <a:p>
            <a:endParaRPr lang="en-US" dirty="0"/>
          </a:p>
          <a:p>
            <a:r>
              <a:rPr lang="en-US" dirty="0"/>
              <a:t>Two lines for longer names. </a:t>
            </a:r>
          </a:p>
          <a:p>
            <a:endParaRPr lang="en-US" dirty="0"/>
          </a:p>
          <a:p>
            <a:r>
              <a:rPr lang="en-US" dirty="0"/>
              <a:t>Numbers bigger.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BA5B5C-8912-0242-8809-213954BB3D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34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dirty="0"/>
            </a:p>
          </p:txBody>
        </p:sp>
        <p:sp>
          <p:nvSpPr>
            <p:cNvPr id="5" name="pl5"/>
            <p:cNvSpPr/>
            <p:nvPr/>
          </p:nvSpPr>
          <p:spPr>
            <a:xfrm>
              <a:off x="3665235" y="587826"/>
              <a:ext cx="823745" cy="1629641"/>
            </a:xfrm>
            <a:custGeom>
              <a:avLst/>
              <a:gdLst/>
              <a:ahLst/>
              <a:cxnLst/>
              <a:rect l="0" t="0" r="0" b="0"/>
              <a:pathLst>
                <a:path w="823745" h="1629641">
                  <a:moveTo>
                    <a:pt x="0" y="0"/>
                  </a:moveTo>
                  <a:lnTo>
                    <a:pt x="9269" y="18338"/>
                  </a:lnTo>
                  <a:lnTo>
                    <a:pt x="19435" y="38449"/>
                  </a:lnTo>
                  <a:lnTo>
                    <a:pt x="29600" y="58560"/>
                  </a:lnTo>
                  <a:lnTo>
                    <a:pt x="39766" y="78670"/>
                  </a:lnTo>
                  <a:lnTo>
                    <a:pt x="49931" y="98781"/>
                  </a:lnTo>
                  <a:lnTo>
                    <a:pt x="60097" y="118892"/>
                  </a:lnTo>
                  <a:lnTo>
                    <a:pt x="70262" y="139002"/>
                  </a:lnTo>
                  <a:lnTo>
                    <a:pt x="80428" y="159113"/>
                  </a:lnTo>
                  <a:lnTo>
                    <a:pt x="90593" y="179224"/>
                  </a:lnTo>
                  <a:lnTo>
                    <a:pt x="100759" y="199334"/>
                  </a:lnTo>
                  <a:lnTo>
                    <a:pt x="110924" y="219445"/>
                  </a:lnTo>
                  <a:lnTo>
                    <a:pt x="121089" y="239556"/>
                  </a:lnTo>
                  <a:lnTo>
                    <a:pt x="131255" y="259666"/>
                  </a:lnTo>
                  <a:lnTo>
                    <a:pt x="141420" y="279777"/>
                  </a:lnTo>
                  <a:lnTo>
                    <a:pt x="151586" y="299888"/>
                  </a:lnTo>
                  <a:lnTo>
                    <a:pt x="161751" y="319998"/>
                  </a:lnTo>
                  <a:lnTo>
                    <a:pt x="171917" y="340109"/>
                  </a:lnTo>
                  <a:lnTo>
                    <a:pt x="182082" y="360220"/>
                  </a:lnTo>
                  <a:lnTo>
                    <a:pt x="192248" y="380330"/>
                  </a:lnTo>
                  <a:lnTo>
                    <a:pt x="202413" y="400441"/>
                  </a:lnTo>
                  <a:lnTo>
                    <a:pt x="212579" y="420552"/>
                  </a:lnTo>
                  <a:lnTo>
                    <a:pt x="222744" y="440662"/>
                  </a:lnTo>
                  <a:lnTo>
                    <a:pt x="232910" y="460773"/>
                  </a:lnTo>
                  <a:lnTo>
                    <a:pt x="243075" y="480884"/>
                  </a:lnTo>
                  <a:lnTo>
                    <a:pt x="253241" y="500994"/>
                  </a:lnTo>
                  <a:lnTo>
                    <a:pt x="263406" y="521105"/>
                  </a:lnTo>
                  <a:lnTo>
                    <a:pt x="273571" y="541216"/>
                  </a:lnTo>
                  <a:lnTo>
                    <a:pt x="283737" y="561326"/>
                  </a:lnTo>
                  <a:lnTo>
                    <a:pt x="293902" y="581437"/>
                  </a:lnTo>
                  <a:lnTo>
                    <a:pt x="304068" y="601548"/>
                  </a:lnTo>
                  <a:lnTo>
                    <a:pt x="314233" y="621658"/>
                  </a:lnTo>
                  <a:lnTo>
                    <a:pt x="324399" y="641769"/>
                  </a:lnTo>
                  <a:lnTo>
                    <a:pt x="334564" y="661880"/>
                  </a:lnTo>
                  <a:lnTo>
                    <a:pt x="344730" y="681990"/>
                  </a:lnTo>
                  <a:lnTo>
                    <a:pt x="354895" y="702101"/>
                  </a:lnTo>
                  <a:lnTo>
                    <a:pt x="365061" y="722212"/>
                  </a:lnTo>
                  <a:lnTo>
                    <a:pt x="375226" y="742322"/>
                  </a:lnTo>
                  <a:lnTo>
                    <a:pt x="385392" y="762433"/>
                  </a:lnTo>
                  <a:lnTo>
                    <a:pt x="395557" y="782544"/>
                  </a:lnTo>
                  <a:lnTo>
                    <a:pt x="405723" y="802654"/>
                  </a:lnTo>
                  <a:lnTo>
                    <a:pt x="415888" y="822765"/>
                  </a:lnTo>
                  <a:lnTo>
                    <a:pt x="426053" y="842876"/>
                  </a:lnTo>
                  <a:lnTo>
                    <a:pt x="436219" y="862986"/>
                  </a:lnTo>
                  <a:lnTo>
                    <a:pt x="446384" y="883097"/>
                  </a:lnTo>
                  <a:lnTo>
                    <a:pt x="456550" y="903208"/>
                  </a:lnTo>
                  <a:lnTo>
                    <a:pt x="466715" y="923318"/>
                  </a:lnTo>
                  <a:lnTo>
                    <a:pt x="476881" y="943429"/>
                  </a:lnTo>
                  <a:lnTo>
                    <a:pt x="487046" y="963540"/>
                  </a:lnTo>
                  <a:lnTo>
                    <a:pt x="497212" y="983650"/>
                  </a:lnTo>
                  <a:lnTo>
                    <a:pt x="507377" y="1003761"/>
                  </a:lnTo>
                  <a:lnTo>
                    <a:pt x="517543" y="1023872"/>
                  </a:lnTo>
                  <a:lnTo>
                    <a:pt x="527708" y="1043982"/>
                  </a:lnTo>
                  <a:lnTo>
                    <a:pt x="537874" y="1064093"/>
                  </a:lnTo>
                  <a:lnTo>
                    <a:pt x="548039" y="1084204"/>
                  </a:lnTo>
                  <a:lnTo>
                    <a:pt x="558205" y="1104314"/>
                  </a:lnTo>
                  <a:lnTo>
                    <a:pt x="568370" y="1124425"/>
                  </a:lnTo>
                  <a:lnTo>
                    <a:pt x="578535" y="1144536"/>
                  </a:lnTo>
                  <a:lnTo>
                    <a:pt x="588701" y="1164646"/>
                  </a:lnTo>
                  <a:lnTo>
                    <a:pt x="598866" y="1184757"/>
                  </a:lnTo>
                  <a:lnTo>
                    <a:pt x="609032" y="1204868"/>
                  </a:lnTo>
                  <a:lnTo>
                    <a:pt x="619197" y="1224978"/>
                  </a:lnTo>
                  <a:lnTo>
                    <a:pt x="629363" y="1245089"/>
                  </a:lnTo>
                  <a:lnTo>
                    <a:pt x="639528" y="1265200"/>
                  </a:lnTo>
                  <a:lnTo>
                    <a:pt x="649694" y="1285310"/>
                  </a:lnTo>
                  <a:lnTo>
                    <a:pt x="659859" y="1305421"/>
                  </a:lnTo>
                  <a:lnTo>
                    <a:pt x="670025" y="1325532"/>
                  </a:lnTo>
                  <a:lnTo>
                    <a:pt x="680190" y="1345642"/>
                  </a:lnTo>
                  <a:lnTo>
                    <a:pt x="690356" y="1365753"/>
                  </a:lnTo>
                  <a:lnTo>
                    <a:pt x="700521" y="1385864"/>
                  </a:lnTo>
                  <a:lnTo>
                    <a:pt x="710687" y="1405974"/>
                  </a:lnTo>
                  <a:lnTo>
                    <a:pt x="720852" y="1426085"/>
                  </a:lnTo>
                  <a:lnTo>
                    <a:pt x="731017" y="1446196"/>
                  </a:lnTo>
                  <a:lnTo>
                    <a:pt x="741183" y="1466306"/>
                  </a:lnTo>
                  <a:lnTo>
                    <a:pt x="751348" y="1486417"/>
                  </a:lnTo>
                  <a:lnTo>
                    <a:pt x="761514" y="1506528"/>
                  </a:lnTo>
                  <a:lnTo>
                    <a:pt x="771679" y="1526638"/>
                  </a:lnTo>
                  <a:lnTo>
                    <a:pt x="781845" y="1546749"/>
                  </a:lnTo>
                  <a:lnTo>
                    <a:pt x="792010" y="1566860"/>
                  </a:lnTo>
                  <a:lnTo>
                    <a:pt x="802176" y="1586970"/>
                  </a:lnTo>
                  <a:lnTo>
                    <a:pt x="812341" y="1607081"/>
                  </a:lnTo>
                  <a:lnTo>
                    <a:pt x="822507" y="1627192"/>
                  </a:lnTo>
                  <a:lnTo>
                    <a:pt x="823745" y="1629641"/>
                  </a:lnTo>
                </a:path>
              </a:pathLst>
            </a:custGeom>
            <a:ln w="82974" cap="flat">
              <a:solidFill>
                <a:srgbClr val="66CC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g6"/>
            <p:cNvSpPr/>
            <p:nvPr/>
          </p:nvSpPr>
          <p:spPr>
            <a:xfrm>
              <a:off x="4338336" y="2037745"/>
              <a:ext cx="160643" cy="179722"/>
            </a:xfrm>
            <a:custGeom>
              <a:avLst/>
              <a:gdLst/>
              <a:ahLst/>
              <a:cxnLst/>
              <a:rect l="0" t="0" r="0" b="0"/>
              <a:pathLst>
                <a:path w="160643" h="179722">
                  <a:moveTo>
                    <a:pt x="0" y="81201"/>
                  </a:moveTo>
                  <a:lnTo>
                    <a:pt x="150644" y="179722"/>
                  </a:lnTo>
                  <a:lnTo>
                    <a:pt x="160643" y="0"/>
                  </a:lnTo>
                  <a:close/>
                </a:path>
              </a:pathLst>
            </a:custGeom>
            <a:solidFill>
              <a:srgbClr val="66CC99">
                <a:alpha val="100000"/>
              </a:srgbClr>
            </a:solidFill>
            <a:ln w="82974" cap="flat">
              <a:solidFill>
                <a:srgbClr val="66CC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4790230" y="4605737"/>
              <a:ext cx="1647490" cy="1629641"/>
            </a:xfrm>
            <a:custGeom>
              <a:avLst/>
              <a:gdLst/>
              <a:ahLst/>
              <a:cxnLst/>
              <a:rect l="0" t="0" r="0" b="0"/>
              <a:pathLst>
                <a:path w="1647490" h="1629641">
                  <a:moveTo>
                    <a:pt x="1647490" y="1629641"/>
                  </a:moveTo>
                  <a:lnTo>
                    <a:pt x="1628950" y="1611302"/>
                  </a:lnTo>
                  <a:lnTo>
                    <a:pt x="1608620" y="1591192"/>
                  </a:lnTo>
                  <a:lnTo>
                    <a:pt x="1588289" y="1571081"/>
                  </a:lnTo>
                  <a:lnTo>
                    <a:pt x="1567958" y="1550970"/>
                  </a:lnTo>
                  <a:lnTo>
                    <a:pt x="1547627" y="1530860"/>
                  </a:lnTo>
                  <a:lnTo>
                    <a:pt x="1527296" y="1510749"/>
                  </a:lnTo>
                  <a:lnTo>
                    <a:pt x="1506965" y="1490638"/>
                  </a:lnTo>
                  <a:lnTo>
                    <a:pt x="1486634" y="1470528"/>
                  </a:lnTo>
                  <a:lnTo>
                    <a:pt x="1466303" y="1450417"/>
                  </a:lnTo>
                  <a:lnTo>
                    <a:pt x="1445972" y="1430306"/>
                  </a:lnTo>
                  <a:lnTo>
                    <a:pt x="1425641" y="1410196"/>
                  </a:lnTo>
                  <a:lnTo>
                    <a:pt x="1405310" y="1390085"/>
                  </a:lnTo>
                  <a:lnTo>
                    <a:pt x="1384979" y="1369974"/>
                  </a:lnTo>
                  <a:lnTo>
                    <a:pt x="1364648" y="1349864"/>
                  </a:lnTo>
                  <a:lnTo>
                    <a:pt x="1344317" y="1329753"/>
                  </a:lnTo>
                  <a:lnTo>
                    <a:pt x="1323987" y="1309642"/>
                  </a:lnTo>
                  <a:lnTo>
                    <a:pt x="1303656" y="1289532"/>
                  </a:lnTo>
                  <a:lnTo>
                    <a:pt x="1283325" y="1269421"/>
                  </a:lnTo>
                  <a:lnTo>
                    <a:pt x="1262994" y="1249310"/>
                  </a:lnTo>
                  <a:lnTo>
                    <a:pt x="1242663" y="1229200"/>
                  </a:lnTo>
                  <a:lnTo>
                    <a:pt x="1222332" y="1209089"/>
                  </a:lnTo>
                  <a:lnTo>
                    <a:pt x="1202001" y="1188978"/>
                  </a:lnTo>
                  <a:lnTo>
                    <a:pt x="1181670" y="1168868"/>
                  </a:lnTo>
                  <a:lnTo>
                    <a:pt x="1161339" y="1148757"/>
                  </a:lnTo>
                  <a:lnTo>
                    <a:pt x="1141008" y="1128646"/>
                  </a:lnTo>
                  <a:lnTo>
                    <a:pt x="1120677" y="1108536"/>
                  </a:lnTo>
                  <a:lnTo>
                    <a:pt x="1100346" y="1088425"/>
                  </a:lnTo>
                  <a:lnTo>
                    <a:pt x="1080015" y="1068314"/>
                  </a:lnTo>
                  <a:lnTo>
                    <a:pt x="1059684" y="1048204"/>
                  </a:lnTo>
                  <a:lnTo>
                    <a:pt x="1039353" y="1028093"/>
                  </a:lnTo>
                  <a:lnTo>
                    <a:pt x="1019023" y="1007982"/>
                  </a:lnTo>
                  <a:lnTo>
                    <a:pt x="998692" y="987872"/>
                  </a:lnTo>
                  <a:lnTo>
                    <a:pt x="978361" y="967761"/>
                  </a:lnTo>
                  <a:lnTo>
                    <a:pt x="958030" y="947650"/>
                  </a:lnTo>
                  <a:lnTo>
                    <a:pt x="937699" y="927540"/>
                  </a:lnTo>
                  <a:lnTo>
                    <a:pt x="917368" y="907429"/>
                  </a:lnTo>
                  <a:lnTo>
                    <a:pt x="897037" y="887318"/>
                  </a:lnTo>
                  <a:lnTo>
                    <a:pt x="876706" y="867208"/>
                  </a:lnTo>
                  <a:lnTo>
                    <a:pt x="856375" y="847097"/>
                  </a:lnTo>
                  <a:lnTo>
                    <a:pt x="836044" y="826986"/>
                  </a:lnTo>
                  <a:lnTo>
                    <a:pt x="815713" y="806876"/>
                  </a:lnTo>
                  <a:lnTo>
                    <a:pt x="795382" y="786765"/>
                  </a:lnTo>
                  <a:lnTo>
                    <a:pt x="775051" y="766654"/>
                  </a:lnTo>
                  <a:lnTo>
                    <a:pt x="754720" y="746544"/>
                  </a:lnTo>
                  <a:lnTo>
                    <a:pt x="734389" y="726433"/>
                  </a:lnTo>
                  <a:lnTo>
                    <a:pt x="714059" y="706322"/>
                  </a:lnTo>
                  <a:lnTo>
                    <a:pt x="693728" y="686212"/>
                  </a:lnTo>
                  <a:lnTo>
                    <a:pt x="673397" y="666101"/>
                  </a:lnTo>
                  <a:lnTo>
                    <a:pt x="653066" y="645990"/>
                  </a:lnTo>
                  <a:lnTo>
                    <a:pt x="632735" y="625880"/>
                  </a:lnTo>
                  <a:lnTo>
                    <a:pt x="612404" y="605769"/>
                  </a:lnTo>
                  <a:lnTo>
                    <a:pt x="592073" y="585658"/>
                  </a:lnTo>
                  <a:lnTo>
                    <a:pt x="571742" y="565548"/>
                  </a:lnTo>
                  <a:lnTo>
                    <a:pt x="551411" y="545437"/>
                  </a:lnTo>
                  <a:lnTo>
                    <a:pt x="531080" y="525326"/>
                  </a:lnTo>
                  <a:lnTo>
                    <a:pt x="510749" y="505216"/>
                  </a:lnTo>
                  <a:lnTo>
                    <a:pt x="490418" y="485105"/>
                  </a:lnTo>
                  <a:lnTo>
                    <a:pt x="470087" y="464994"/>
                  </a:lnTo>
                  <a:lnTo>
                    <a:pt x="449756" y="444884"/>
                  </a:lnTo>
                  <a:lnTo>
                    <a:pt x="429425" y="424773"/>
                  </a:lnTo>
                  <a:lnTo>
                    <a:pt x="409095" y="404662"/>
                  </a:lnTo>
                  <a:lnTo>
                    <a:pt x="388764" y="384552"/>
                  </a:lnTo>
                  <a:lnTo>
                    <a:pt x="368433" y="364441"/>
                  </a:lnTo>
                  <a:lnTo>
                    <a:pt x="348102" y="344330"/>
                  </a:lnTo>
                  <a:lnTo>
                    <a:pt x="327771" y="324220"/>
                  </a:lnTo>
                  <a:lnTo>
                    <a:pt x="307440" y="304109"/>
                  </a:lnTo>
                  <a:lnTo>
                    <a:pt x="287109" y="283998"/>
                  </a:lnTo>
                  <a:lnTo>
                    <a:pt x="266778" y="263888"/>
                  </a:lnTo>
                  <a:lnTo>
                    <a:pt x="246447" y="243777"/>
                  </a:lnTo>
                  <a:lnTo>
                    <a:pt x="226116" y="223666"/>
                  </a:lnTo>
                  <a:lnTo>
                    <a:pt x="205785" y="203556"/>
                  </a:lnTo>
                  <a:lnTo>
                    <a:pt x="185454" y="183445"/>
                  </a:lnTo>
                  <a:lnTo>
                    <a:pt x="165123" y="163334"/>
                  </a:lnTo>
                  <a:lnTo>
                    <a:pt x="144792" y="143224"/>
                  </a:lnTo>
                  <a:lnTo>
                    <a:pt x="124461" y="123113"/>
                  </a:lnTo>
                  <a:lnTo>
                    <a:pt x="104131" y="103002"/>
                  </a:lnTo>
                  <a:lnTo>
                    <a:pt x="83800" y="82892"/>
                  </a:lnTo>
                  <a:lnTo>
                    <a:pt x="63469" y="62781"/>
                  </a:lnTo>
                  <a:lnTo>
                    <a:pt x="43138" y="42670"/>
                  </a:lnTo>
                  <a:lnTo>
                    <a:pt x="22807" y="22560"/>
                  </a:lnTo>
                  <a:lnTo>
                    <a:pt x="2476" y="2449"/>
                  </a:lnTo>
                  <a:lnTo>
                    <a:pt x="0" y="0"/>
                  </a:lnTo>
                </a:path>
              </a:pathLst>
            </a:custGeom>
            <a:ln w="70421" cap="flat">
              <a:solidFill>
                <a:srgbClr val="66CC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g8"/>
            <p:cNvSpPr/>
            <p:nvPr/>
          </p:nvSpPr>
          <p:spPr>
            <a:xfrm>
              <a:off x="4790230" y="4605737"/>
              <a:ext cx="174117" cy="173610"/>
            </a:xfrm>
            <a:custGeom>
              <a:avLst/>
              <a:gdLst/>
              <a:ahLst/>
              <a:cxnLst/>
              <a:rect l="0" t="0" r="0" b="0"/>
              <a:pathLst>
                <a:path w="174117" h="173610">
                  <a:moveTo>
                    <a:pt x="174117" y="45639"/>
                  </a:moveTo>
                  <a:lnTo>
                    <a:pt x="0" y="0"/>
                  </a:lnTo>
                  <a:lnTo>
                    <a:pt x="47533" y="173610"/>
                  </a:lnTo>
                  <a:close/>
                </a:path>
              </a:pathLst>
            </a:custGeom>
            <a:solidFill>
              <a:srgbClr val="66CC99">
                <a:alpha val="100000"/>
              </a:srgbClr>
            </a:solidFill>
            <a:ln w="70421" cap="flat">
              <a:solidFill>
                <a:srgbClr val="66CC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2063569" y="1583303"/>
              <a:ext cx="1923328" cy="634163"/>
            </a:xfrm>
            <a:custGeom>
              <a:avLst/>
              <a:gdLst/>
              <a:ahLst/>
              <a:cxnLst/>
              <a:rect l="0" t="0" r="0" b="0"/>
              <a:pathLst>
                <a:path w="1923328" h="634163">
                  <a:moveTo>
                    <a:pt x="0" y="0"/>
                  </a:moveTo>
                  <a:lnTo>
                    <a:pt x="25122" y="8283"/>
                  </a:lnTo>
                  <a:lnTo>
                    <a:pt x="55619" y="18338"/>
                  </a:lnTo>
                  <a:lnTo>
                    <a:pt x="86115" y="28394"/>
                  </a:lnTo>
                  <a:lnTo>
                    <a:pt x="116611" y="38449"/>
                  </a:lnTo>
                  <a:lnTo>
                    <a:pt x="147108" y="48504"/>
                  </a:lnTo>
                  <a:lnTo>
                    <a:pt x="177604" y="58560"/>
                  </a:lnTo>
                  <a:lnTo>
                    <a:pt x="208101" y="68615"/>
                  </a:lnTo>
                  <a:lnTo>
                    <a:pt x="238597" y="78670"/>
                  </a:lnTo>
                  <a:lnTo>
                    <a:pt x="269093" y="88726"/>
                  </a:lnTo>
                  <a:lnTo>
                    <a:pt x="299590" y="98781"/>
                  </a:lnTo>
                  <a:lnTo>
                    <a:pt x="330086" y="108836"/>
                  </a:lnTo>
                  <a:lnTo>
                    <a:pt x="360583" y="118892"/>
                  </a:lnTo>
                  <a:lnTo>
                    <a:pt x="391079" y="128947"/>
                  </a:lnTo>
                  <a:lnTo>
                    <a:pt x="421575" y="139002"/>
                  </a:lnTo>
                  <a:lnTo>
                    <a:pt x="452072" y="149058"/>
                  </a:lnTo>
                  <a:lnTo>
                    <a:pt x="482568" y="159113"/>
                  </a:lnTo>
                  <a:lnTo>
                    <a:pt x="513065" y="169168"/>
                  </a:lnTo>
                  <a:lnTo>
                    <a:pt x="543561" y="179224"/>
                  </a:lnTo>
                  <a:lnTo>
                    <a:pt x="574057" y="189279"/>
                  </a:lnTo>
                  <a:lnTo>
                    <a:pt x="604554" y="199334"/>
                  </a:lnTo>
                  <a:lnTo>
                    <a:pt x="635050" y="209390"/>
                  </a:lnTo>
                  <a:lnTo>
                    <a:pt x="665547" y="219445"/>
                  </a:lnTo>
                  <a:lnTo>
                    <a:pt x="696043" y="229500"/>
                  </a:lnTo>
                  <a:lnTo>
                    <a:pt x="726539" y="239556"/>
                  </a:lnTo>
                  <a:lnTo>
                    <a:pt x="757036" y="249611"/>
                  </a:lnTo>
                  <a:lnTo>
                    <a:pt x="787532" y="259666"/>
                  </a:lnTo>
                  <a:lnTo>
                    <a:pt x="818029" y="269722"/>
                  </a:lnTo>
                  <a:lnTo>
                    <a:pt x="848525" y="279777"/>
                  </a:lnTo>
                  <a:lnTo>
                    <a:pt x="879021" y="289832"/>
                  </a:lnTo>
                  <a:lnTo>
                    <a:pt x="909518" y="299888"/>
                  </a:lnTo>
                  <a:lnTo>
                    <a:pt x="940014" y="309943"/>
                  </a:lnTo>
                  <a:lnTo>
                    <a:pt x="970511" y="319998"/>
                  </a:lnTo>
                  <a:lnTo>
                    <a:pt x="1001007" y="330054"/>
                  </a:lnTo>
                  <a:lnTo>
                    <a:pt x="1031503" y="340109"/>
                  </a:lnTo>
                  <a:lnTo>
                    <a:pt x="1062000" y="350164"/>
                  </a:lnTo>
                  <a:lnTo>
                    <a:pt x="1092496" y="360220"/>
                  </a:lnTo>
                  <a:lnTo>
                    <a:pt x="1122993" y="370275"/>
                  </a:lnTo>
                  <a:lnTo>
                    <a:pt x="1153489" y="380330"/>
                  </a:lnTo>
                  <a:lnTo>
                    <a:pt x="1183985" y="390386"/>
                  </a:lnTo>
                  <a:lnTo>
                    <a:pt x="1214482" y="400441"/>
                  </a:lnTo>
                  <a:lnTo>
                    <a:pt x="1244978" y="410496"/>
                  </a:lnTo>
                  <a:lnTo>
                    <a:pt x="1275475" y="420552"/>
                  </a:lnTo>
                  <a:lnTo>
                    <a:pt x="1305971" y="430607"/>
                  </a:lnTo>
                  <a:lnTo>
                    <a:pt x="1336467" y="440662"/>
                  </a:lnTo>
                  <a:lnTo>
                    <a:pt x="1366964" y="450718"/>
                  </a:lnTo>
                  <a:lnTo>
                    <a:pt x="1397460" y="460773"/>
                  </a:lnTo>
                  <a:lnTo>
                    <a:pt x="1427957" y="470828"/>
                  </a:lnTo>
                  <a:lnTo>
                    <a:pt x="1458453" y="480884"/>
                  </a:lnTo>
                  <a:lnTo>
                    <a:pt x="1488949" y="490939"/>
                  </a:lnTo>
                  <a:lnTo>
                    <a:pt x="1519446" y="500994"/>
                  </a:lnTo>
                  <a:lnTo>
                    <a:pt x="1549942" y="511050"/>
                  </a:lnTo>
                  <a:lnTo>
                    <a:pt x="1580439" y="521105"/>
                  </a:lnTo>
                  <a:lnTo>
                    <a:pt x="1610935" y="531160"/>
                  </a:lnTo>
                  <a:lnTo>
                    <a:pt x="1641431" y="541216"/>
                  </a:lnTo>
                  <a:lnTo>
                    <a:pt x="1671928" y="551271"/>
                  </a:lnTo>
                  <a:lnTo>
                    <a:pt x="1702424" y="561326"/>
                  </a:lnTo>
                  <a:lnTo>
                    <a:pt x="1732921" y="571382"/>
                  </a:lnTo>
                  <a:lnTo>
                    <a:pt x="1763417" y="581437"/>
                  </a:lnTo>
                  <a:lnTo>
                    <a:pt x="1793913" y="591492"/>
                  </a:lnTo>
                  <a:lnTo>
                    <a:pt x="1824410" y="601548"/>
                  </a:lnTo>
                  <a:lnTo>
                    <a:pt x="1854906" y="611603"/>
                  </a:lnTo>
                  <a:lnTo>
                    <a:pt x="1885403" y="621658"/>
                  </a:lnTo>
                  <a:lnTo>
                    <a:pt x="1915899" y="631714"/>
                  </a:lnTo>
                  <a:lnTo>
                    <a:pt x="1923328" y="634163"/>
                  </a:lnTo>
                </a:path>
              </a:pathLst>
            </a:custGeom>
            <a:ln w="51902" cap="flat">
              <a:solidFill>
                <a:srgbClr val="CC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g10"/>
            <p:cNvSpPr/>
            <p:nvPr/>
          </p:nvSpPr>
          <p:spPr>
            <a:xfrm>
              <a:off x="3810671" y="2083180"/>
              <a:ext cx="176227" cy="170947"/>
            </a:xfrm>
            <a:custGeom>
              <a:avLst/>
              <a:gdLst/>
              <a:ahLst/>
              <a:cxnLst/>
              <a:rect l="0" t="0" r="0" b="0"/>
              <a:pathLst>
                <a:path w="176227" h="170947">
                  <a:moveTo>
                    <a:pt x="0" y="170947"/>
                  </a:moveTo>
                  <a:lnTo>
                    <a:pt x="176227" y="134287"/>
                  </a:lnTo>
                  <a:lnTo>
                    <a:pt x="56365" y="0"/>
                  </a:lnTo>
                  <a:close/>
                </a:path>
              </a:pathLst>
            </a:custGeom>
            <a:solidFill>
              <a:srgbClr val="CC6666">
                <a:alpha val="100000"/>
              </a:srgbClr>
            </a:solidFill>
            <a:ln w="51902" cap="flat">
              <a:solidFill>
                <a:srgbClr val="CC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4689813" y="587826"/>
              <a:ext cx="823745" cy="1629641"/>
            </a:xfrm>
            <a:custGeom>
              <a:avLst/>
              <a:gdLst/>
              <a:ahLst/>
              <a:cxnLst/>
              <a:rect l="0" t="0" r="0" b="0"/>
              <a:pathLst>
                <a:path w="823745" h="1629641">
                  <a:moveTo>
                    <a:pt x="823745" y="0"/>
                  </a:moveTo>
                  <a:lnTo>
                    <a:pt x="814475" y="18338"/>
                  </a:lnTo>
                  <a:lnTo>
                    <a:pt x="804310" y="38449"/>
                  </a:lnTo>
                  <a:lnTo>
                    <a:pt x="794144" y="58560"/>
                  </a:lnTo>
                  <a:lnTo>
                    <a:pt x="783979" y="78670"/>
                  </a:lnTo>
                  <a:lnTo>
                    <a:pt x="773813" y="98781"/>
                  </a:lnTo>
                  <a:lnTo>
                    <a:pt x="763648" y="118892"/>
                  </a:lnTo>
                  <a:lnTo>
                    <a:pt x="753482" y="139002"/>
                  </a:lnTo>
                  <a:lnTo>
                    <a:pt x="743317" y="159113"/>
                  </a:lnTo>
                  <a:lnTo>
                    <a:pt x="733151" y="179224"/>
                  </a:lnTo>
                  <a:lnTo>
                    <a:pt x="722986" y="199334"/>
                  </a:lnTo>
                  <a:lnTo>
                    <a:pt x="712820" y="219445"/>
                  </a:lnTo>
                  <a:lnTo>
                    <a:pt x="702655" y="239556"/>
                  </a:lnTo>
                  <a:lnTo>
                    <a:pt x="692489" y="259666"/>
                  </a:lnTo>
                  <a:lnTo>
                    <a:pt x="682324" y="279777"/>
                  </a:lnTo>
                  <a:lnTo>
                    <a:pt x="672158" y="299888"/>
                  </a:lnTo>
                  <a:lnTo>
                    <a:pt x="661993" y="319998"/>
                  </a:lnTo>
                  <a:lnTo>
                    <a:pt x="651828" y="340109"/>
                  </a:lnTo>
                  <a:lnTo>
                    <a:pt x="641662" y="360220"/>
                  </a:lnTo>
                  <a:lnTo>
                    <a:pt x="631497" y="380330"/>
                  </a:lnTo>
                  <a:lnTo>
                    <a:pt x="621331" y="400441"/>
                  </a:lnTo>
                  <a:lnTo>
                    <a:pt x="611166" y="420552"/>
                  </a:lnTo>
                  <a:lnTo>
                    <a:pt x="601000" y="440662"/>
                  </a:lnTo>
                  <a:lnTo>
                    <a:pt x="590835" y="460773"/>
                  </a:lnTo>
                  <a:lnTo>
                    <a:pt x="580669" y="480884"/>
                  </a:lnTo>
                  <a:lnTo>
                    <a:pt x="570504" y="500994"/>
                  </a:lnTo>
                  <a:lnTo>
                    <a:pt x="560338" y="521105"/>
                  </a:lnTo>
                  <a:lnTo>
                    <a:pt x="550173" y="541216"/>
                  </a:lnTo>
                  <a:lnTo>
                    <a:pt x="540007" y="561326"/>
                  </a:lnTo>
                  <a:lnTo>
                    <a:pt x="529842" y="581437"/>
                  </a:lnTo>
                  <a:lnTo>
                    <a:pt x="519676" y="601548"/>
                  </a:lnTo>
                  <a:lnTo>
                    <a:pt x="509511" y="621658"/>
                  </a:lnTo>
                  <a:lnTo>
                    <a:pt x="499346" y="641769"/>
                  </a:lnTo>
                  <a:lnTo>
                    <a:pt x="489180" y="661880"/>
                  </a:lnTo>
                  <a:lnTo>
                    <a:pt x="479015" y="681990"/>
                  </a:lnTo>
                  <a:lnTo>
                    <a:pt x="468849" y="702101"/>
                  </a:lnTo>
                  <a:lnTo>
                    <a:pt x="458684" y="722212"/>
                  </a:lnTo>
                  <a:lnTo>
                    <a:pt x="448518" y="742322"/>
                  </a:lnTo>
                  <a:lnTo>
                    <a:pt x="438353" y="762433"/>
                  </a:lnTo>
                  <a:lnTo>
                    <a:pt x="428187" y="782544"/>
                  </a:lnTo>
                  <a:lnTo>
                    <a:pt x="418022" y="802654"/>
                  </a:lnTo>
                  <a:lnTo>
                    <a:pt x="407856" y="822765"/>
                  </a:lnTo>
                  <a:lnTo>
                    <a:pt x="397691" y="842876"/>
                  </a:lnTo>
                  <a:lnTo>
                    <a:pt x="387525" y="862986"/>
                  </a:lnTo>
                  <a:lnTo>
                    <a:pt x="377360" y="883097"/>
                  </a:lnTo>
                  <a:lnTo>
                    <a:pt x="367194" y="903208"/>
                  </a:lnTo>
                  <a:lnTo>
                    <a:pt x="357029" y="923318"/>
                  </a:lnTo>
                  <a:lnTo>
                    <a:pt x="346864" y="943429"/>
                  </a:lnTo>
                  <a:lnTo>
                    <a:pt x="336698" y="963540"/>
                  </a:lnTo>
                  <a:lnTo>
                    <a:pt x="326533" y="983650"/>
                  </a:lnTo>
                  <a:lnTo>
                    <a:pt x="316367" y="1003761"/>
                  </a:lnTo>
                  <a:lnTo>
                    <a:pt x="306202" y="1023872"/>
                  </a:lnTo>
                  <a:lnTo>
                    <a:pt x="296036" y="1043982"/>
                  </a:lnTo>
                  <a:lnTo>
                    <a:pt x="285871" y="1064093"/>
                  </a:lnTo>
                  <a:lnTo>
                    <a:pt x="275705" y="1084204"/>
                  </a:lnTo>
                  <a:lnTo>
                    <a:pt x="265540" y="1104314"/>
                  </a:lnTo>
                  <a:lnTo>
                    <a:pt x="255374" y="1124425"/>
                  </a:lnTo>
                  <a:lnTo>
                    <a:pt x="245209" y="1144536"/>
                  </a:lnTo>
                  <a:lnTo>
                    <a:pt x="235043" y="1164646"/>
                  </a:lnTo>
                  <a:lnTo>
                    <a:pt x="224878" y="1184757"/>
                  </a:lnTo>
                  <a:lnTo>
                    <a:pt x="214712" y="1204868"/>
                  </a:lnTo>
                  <a:lnTo>
                    <a:pt x="204547" y="1224978"/>
                  </a:lnTo>
                  <a:lnTo>
                    <a:pt x="194382" y="1245089"/>
                  </a:lnTo>
                  <a:lnTo>
                    <a:pt x="184216" y="1265200"/>
                  </a:lnTo>
                  <a:lnTo>
                    <a:pt x="174051" y="1285310"/>
                  </a:lnTo>
                  <a:lnTo>
                    <a:pt x="163885" y="1305421"/>
                  </a:lnTo>
                  <a:lnTo>
                    <a:pt x="153720" y="1325532"/>
                  </a:lnTo>
                  <a:lnTo>
                    <a:pt x="143554" y="1345642"/>
                  </a:lnTo>
                  <a:lnTo>
                    <a:pt x="133389" y="1365753"/>
                  </a:lnTo>
                  <a:lnTo>
                    <a:pt x="123223" y="1385864"/>
                  </a:lnTo>
                  <a:lnTo>
                    <a:pt x="113058" y="1405974"/>
                  </a:lnTo>
                  <a:lnTo>
                    <a:pt x="102892" y="1426085"/>
                  </a:lnTo>
                  <a:lnTo>
                    <a:pt x="92727" y="1446196"/>
                  </a:lnTo>
                  <a:lnTo>
                    <a:pt x="82561" y="1466306"/>
                  </a:lnTo>
                  <a:lnTo>
                    <a:pt x="72396" y="1486417"/>
                  </a:lnTo>
                  <a:lnTo>
                    <a:pt x="62230" y="1506528"/>
                  </a:lnTo>
                  <a:lnTo>
                    <a:pt x="52065" y="1526638"/>
                  </a:lnTo>
                  <a:lnTo>
                    <a:pt x="41900" y="1546749"/>
                  </a:lnTo>
                  <a:lnTo>
                    <a:pt x="31734" y="1566860"/>
                  </a:lnTo>
                  <a:lnTo>
                    <a:pt x="21569" y="1586970"/>
                  </a:lnTo>
                  <a:lnTo>
                    <a:pt x="11403" y="1607081"/>
                  </a:lnTo>
                  <a:lnTo>
                    <a:pt x="1238" y="1627192"/>
                  </a:lnTo>
                  <a:lnTo>
                    <a:pt x="0" y="1629641"/>
                  </a:lnTo>
                </a:path>
              </a:pathLst>
            </a:custGeom>
            <a:ln w="93893" cap="flat">
              <a:solidFill>
                <a:srgbClr val="CC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g12"/>
            <p:cNvSpPr/>
            <p:nvPr/>
          </p:nvSpPr>
          <p:spPr>
            <a:xfrm>
              <a:off x="4679814" y="2037745"/>
              <a:ext cx="160643" cy="179722"/>
            </a:xfrm>
            <a:custGeom>
              <a:avLst/>
              <a:gdLst/>
              <a:ahLst/>
              <a:cxnLst/>
              <a:rect l="0" t="0" r="0" b="0"/>
              <a:pathLst>
                <a:path w="160643" h="179722">
                  <a:moveTo>
                    <a:pt x="0" y="0"/>
                  </a:moveTo>
                  <a:lnTo>
                    <a:pt x="9999" y="179722"/>
                  </a:lnTo>
                  <a:lnTo>
                    <a:pt x="160643" y="81201"/>
                  </a:lnTo>
                  <a:close/>
                </a:path>
              </a:pathLst>
            </a:custGeom>
            <a:solidFill>
              <a:srgbClr val="CC6666">
                <a:alpha val="100000"/>
              </a:srgbClr>
            </a:solidFill>
            <a:ln w="93893" cap="flat">
              <a:solidFill>
                <a:srgbClr val="CC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5191896" y="1583303"/>
              <a:ext cx="1923328" cy="634163"/>
            </a:xfrm>
            <a:custGeom>
              <a:avLst/>
              <a:gdLst/>
              <a:ahLst/>
              <a:cxnLst/>
              <a:rect l="0" t="0" r="0" b="0"/>
              <a:pathLst>
                <a:path w="1923328" h="634163">
                  <a:moveTo>
                    <a:pt x="1923328" y="0"/>
                  </a:moveTo>
                  <a:lnTo>
                    <a:pt x="1898205" y="8283"/>
                  </a:lnTo>
                  <a:lnTo>
                    <a:pt x="1867709" y="18338"/>
                  </a:lnTo>
                  <a:lnTo>
                    <a:pt x="1837213" y="28394"/>
                  </a:lnTo>
                  <a:lnTo>
                    <a:pt x="1806716" y="38449"/>
                  </a:lnTo>
                  <a:lnTo>
                    <a:pt x="1776220" y="48504"/>
                  </a:lnTo>
                  <a:lnTo>
                    <a:pt x="1745723" y="58560"/>
                  </a:lnTo>
                  <a:lnTo>
                    <a:pt x="1715227" y="68615"/>
                  </a:lnTo>
                  <a:lnTo>
                    <a:pt x="1684731" y="78670"/>
                  </a:lnTo>
                  <a:lnTo>
                    <a:pt x="1654234" y="88726"/>
                  </a:lnTo>
                  <a:lnTo>
                    <a:pt x="1623738" y="98781"/>
                  </a:lnTo>
                  <a:lnTo>
                    <a:pt x="1593241" y="108836"/>
                  </a:lnTo>
                  <a:lnTo>
                    <a:pt x="1562745" y="118892"/>
                  </a:lnTo>
                  <a:lnTo>
                    <a:pt x="1532249" y="128947"/>
                  </a:lnTo>
                  <a:lnTo>
                    <a:pt x="1501752" y="139002"/>
                  </a:lnTo>
                  <a:lnTo>
                    <a:pt x="1471256" y="149058"/>
                  </a:lnTo>
                  <a:lnTo>
                    <a:pt x="1440759" y="159113"/>
                  </a:lnTo>
                  <a:lnTo>
                    <a:pt x="1410263" y="169168"/>
                  </a:lnTo>
                  <a:lnTo>
                    <a:pt x="1379767" y="179224"/>
                  </a:lnTo>
                  <a:lnTo>
                    <a:pt x="1349270" y="189279"/>
                  </a:lnTo>
                  <a:lnTo>
                    <a:pt x="1318774" y="199334"/>
                  </a:lnTo>
                  <a:lnTo>
                    <a:pt x="1288277" y="209390"/>
                  </a:lnTo>
                  <a:lnTo>
                    <a:pt x="1257781" y="219445"/>
                  </a:lnTo>
                  <a:lnTo>
                    <a:pt x="1227285" y="229500"/>
                  </a:lnTo>
                  <a:lnTo>
                    <a:pt x="1196788" y="239556"/>
                  </a:lnTo>
                  <a:lnTo>
                    <a:pt x="1166292" y="249611"/>
                  </a:lnTo>
                  <a:lnTo>
                    <a:pt x="1135795" y="259666"/>
                  </a:lnTo>
                  <a:lnTo>
                    <a:pt x="1105299" y="269722"/>
                  </a:lnTo>
                  <a:lnTo>
                    <a:pt x="1074803" y="279777"/>
                  </a:lnTo>
                  <a:lnTo>
                    <a:pt x="1044306" y="289832"/>
                  </a:lnTo>
                  <a:lnTo>
                    <a:pt x="1013810" y="299888"/>
                  </a:lnTo>
                  <a:lnTo>
                    <a:pt x="983313" y="309943"/>
                  </a:lnTo>
                  <a:lnTo>
                    <a:pt x="952817" y="319998"/>
                  </a:lnTo>
                  <a:lnTo>
                    <a:pt x="922321" y="330054"/>
                  </a:lnTo>
                  <a:lnTo>
                    <a:pt x="891824" y="340109"/>
                  </a:lnTo>
                  <a:lnTo>
                    <a:pt x="861328" y="350164"/>
                  </a:lnTo>
                  <a:lnTo>
                    <a:pt x="830831" y="360220"/>
                  </a:lnTo>
                  <a:lnTo>
                    <a:pt x="800335" y="370275"/>
                  </a:lnTo>
                  <a:lnTo>
                    <a:pt x="769839" y="380330"/>
                  </a:lnTo>
                  <a:lnTo>
                    <a:pt x="739342" y="390386"/>
                  </a:lnTo>
                  <a:lnTo>
                    <a:pt x="708846" y="400441"/>
                  </a:lnTo>
                  <a:lnTo>
                    <a:pt x="678349" y="410496"/>
                  </a:lnTo>
                  <a:lnTo>
                    <a:pt x="647853" y="420552"/>
                  </a:lnTo>
                  <a:lnTo>
                    <a:pt x="617357" y="430607"/>
                  </a:lnTo>
                  <a:lnTo>
                    <a:pt x="586860" y="440662"/>
                  </a:lnTo>
                  <a:lnTo>
                    <a:pt x="556364" y="450718"/>
                  </a:lnTo>
                  <a:lnTo>
                    <a:pt x="525867" y="460773"/>
                  </a:lnTo>
                  <a:lnTo>
                    <a:pt x="495371" y="470828"/>
                  </a:lnTo>
                  <a:lnTo>
                    <a:pt x="464875" y="480884"/>
                  </a:lnTo>
                  <a:lnTo>
                    <a:pt x="434378" y="490939"/>
                  </a:lnTo>
                  <a:lnTo>
                    <a:pt x="403882" y="500994"/>
                  </a:lnTo>
                  <a:lnTo>
                    <a:pt x="373385" y="511050"/>
                  </a:lnTo>
                  <a:lnTo>
                    <a:pt x="342889" y="521105"/>
                  </a:lnTo>
                  <a:lnTo>
                    <a:pt x="312393" y="531160"/>
                  </a:lnTo>
                  <a:lnTo>
                    <a:pt x="281896" y="541216"/>
                  </a:lnTo>
                  <a:lnTo>
                    <a:pt x="251400" y="551271"/>
                  </a:lnTo>
                  <a:lnTo>
                    <a:pt x="220903" y="561326"/>
                  </a:lnTo>
                  <a:lnTo>
                    <a:pt x="190407" y="571382"/>
                  </a:lnTo>
                  <a:lnTo>
                    <a:pt x="159911" y="581437"/>
                  </a:lnTo>
                  <a:lnTo>
                    <a:pt x="129414" y="591492"/>
                  </a:lnTo>
                  <a:lnTo>
                    <a:pt x="98918" y="601548"/>
                  </a:lnTo>
                  <a:lnTo>
                    <a:pt x="68421" y="611603"/>
                  </a:lnTo>
                  <a:lnTo>
                    <a:pt x="37925" y="621658"/>
                  </a:lnTo>
                  <a:lnTo>
                    <a:pt x="7429" y="631714"/>
                  </a:lnTo>
                  <a:lnTo>
                    <a:pt x="0" y="634163"/>
                  </a:lnTo>
                </a:path>
              </a:pathLst>
            </a:custGeom>
            <a:ln w="43926" cap="flat">
              <a:solidFill>
                <a:srgbClr val="66CC99">
                  <a:alpha val="9843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g14"/>
            <p:cNvSpPr/>
            <p:nvPr/>
          </p:nvSpPr>
          <p:spPr>
            <a:xfrm>
              <a:off x="5191896" y="2083180"/>
              <a:ext cx="176227" cy="170947"/>
            </a:xfrm>
            <a:custGeom>
              <a:avLst/>
              <a:gdLst/>
              <a:ahLst/>
              <a:cxnLst/>
              <a:rect l="0" t="0" r="0" b="0"/>
              <a:pathLst>
                <a:path w="176227" h="170947">
                  <a:moveTo>
                    <a:pt x="119862" y="0"/>
                  </a:moveTo>
                  <a:lnTo>
                    <a:pt x="0" y="134287"/>
                  </a:lnTo>
                  <a:lnTo>
                    <a:pt x="176227" y="170947"/>
                  </a:lnTo>
                  <a:close/>
                </a:path>
              </a:pathLst>
            </a:custGeom>
            <a:solidFill>
              <a:srgbClr val="66CC99">
                <a:alpha val="98431"/>
              </a:srgbClr>
            </a:solidFill>
            <a:ln w="43926" cap="flat">
              <a:solidFill>
                <a:srgbClr val="66CC99">
                  <a:alpha val="9843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4589397" y="2578781"/>
              <a:ext cx="0" cy="1629641"/>
            </a:xfrm>
            <a:custGeom>
              <a:avLst/>
              <a:gdLst/>
              <a:ahLst/>
              <a:cxnLst/>
              <a:rect l="0" t="0" r="0" b="0"/>
              <a:pathLst>
                <a:path h="1629641">
                  <a:moveTo>
                    <a:pt x="0" y="0"/>
                  </a:moveTo>
                  <a:lnTo>
                    <a:pt x="0" y="18338"/>
                  </a:lnTo>
                  <a:lnTo>
                    <a:pt x="0" y="38449"/>
                  </a:lnTo>
                  <a:lnTo>
                    <a:pt x="0" y="58560"/>
                  </a:lnTo>
                  <a:lnTo>
                    <a:pt x="0" y="78670"/>
                  </a:lnTo>
                  <a:lnTo>
                    <a:pt x="0" y="98781"/>
                  </a:lnTo>
                  <a:lnTo>
                    <a:pt x="0" y="118892"/>
                  </a:lnTo>
                  <a:lnTo>
                    <a:pt x="0" y="139002"/>
                  </a:lnTo>
                  <a:lnTo>
                    <a:pt x="0" y="159113"/>
                  </a:lnTo>
                  <a:lnTo>
                    <a:pt x="0" y="179224"/>
                  </a:lnTo>
                  <a:lnTo>
                    <a:pt x="0" y="199334"/>
                  </a:lnTo>
                  <a:lnTo>
                    <a:pt x="0" y="219445"/>
                  </a:lnTo>
                  <a:lnTo>
                    <a:pt x="0" y="239556"/>
                  </a:lnTo>
                  <a:lnTo>
                    <a:pt x="0" y="259666"/>
                  </a:lnTo>
                  <a:lnTo>
                    <a:pt x="0" y="279777"/>
                  </a:lnTo>
                  <a:lnTo>
                    <a:pt x="0" y="299888"/>
                  </a:lnTo>
                  <a:lnTo>
                    <a:pt x="0" y="319998"/>
                  </a:lnTo>
                  <a:lnTo>
                    <a:pt x="0" y="340109"/>
                  </a:lnTo>
                  <a:lnTo>
                    <a:pt x="0" y="360220"/>
                  </a:lnTo>
                  <a:lnTo>
                    <a:pt x="0" y="380330"/>
                  </a:lnTo>
                  <a:lnTo>
                    <a:pt x="0" y="400441"/>
                  </a:lnTo>
                  <a:lnTo>
                    <a:pt x="0" y="420552"/>
                  </a:lnTo>
                  <a:lnTo>
                    <a:pt x="0" y="440662"/>
                  </a:lnTo>
                  <a:lnTo>
                    <a:pt x="0" y="460773"/>
                  </a:lnTo>
                  <a:lnTo>
                    <a:pt x="0" y="480884"/>
                  </a:lnTo>
                  <a:lnTo>
                    <a:pt x="0" y="500994"/>
                  </a:lnTo>
                  <a:lnTo>
                    <a:pt x="0" y="521105"/>
                  </a:lnTo>
                  <a:lnTo>
                    <a:pt x="0" y="541216"/>
                  </a:lnTo>
                  <a:lnTo>
                    <a:pt x="0" y="561326"/>
                  </a:lnTo>
                  <a:lnTo>
                    <a:pt x="0" y="581437"/>
                  </a:lnTo>
                  <a:lnTo>
                    <a:pt x="0" y="601548"/>
                  </a:lnTo>
                  <a:lnTo>
                    <a:pt x="0" y="621658"/>
                  </a:lnTo>
                  <a:lnTo>
                    <a:pt x="0" y="641769"/>
                  </a:lnTo>
                  <a:lnTo>
                    <a:pt x="0" y="661880"/>
                  </a:lnTo>
                  <a:lnTo>
                    <a:pt x="0" y="681990"/>
                  </a:lnTo>
                  <a:lnTo>
                    <a:pt x="0" y="702101"/>
                  </a:lnTo>
                  <a:lnTo>
                    <a:pt x="0" y="722212"/>
                  </a:lnTo>
                  <a:lnTo>
                    <a:pt x="0" y="742322"/>
                  </a:lnTo>
                  <a:lnTo>
                    <a:pt x="0" y="762433"/>
                  </a:lnTo>
                  <a:lnTo>
                    <a:pt x="0" y="782544"/>
                  </a:lnTo>
                  <a:lnTo>
                    <a:pt x="0" y="802654"/>
                  </a:lnTo>
                  <a:lnTo>
                    <a:pt x="0" y="822765"/>
                  </a:lnTo>
                  <a:lnTo>
                    <a:pt x="0" y="842876"/>
                  </a:lnTo>
                  <a:lnTo>
                    <a:pt x="0" y="862986"/>
                  </a:lnTo>
                  <a:lnTo>
                    <a:pt x="0" y="883097"/>
                  </a:lnTo>
                  <a:lnTo>
                    <a:pt x="0" y="903208"/>
                  </a:lnTo>
                  <a:lnTo>
                    <a:pt x="0" y="923318"/>
                  </a:lnTo>
                  <a:lnTo>
                    <a:pt x="0" y="943429"/>
                  </a:lnTo>
                  <a:lnTo>
                    <a:pt x="0" y="963540"/>
                  </a:lnTo>
                  <a:lnTo>
                    <a:pt x="0" y="983650"/>
                  </a:lnTo>
                  <a:lnTo>
                    <a:pt x="0" y="1003761"/>
                  </a:lnTo>
                  <a:lnTo>
                    <a:pt x="0" y="1023872"/>
                  </a:lnTo>
                  <a:lnTo>
                    <a:pt x="0" y="1043982"/>
                  </a:lnTo>
                  <a:lnTo>
                    <a:pt x="0" y="1064093"/>
                  </a:lnTo>
                  <a:lnTo>
                    <a:pt x="0" y="1084204"/>
                  </a:lnTo>
                  <a:lnTo>
                    <a:pt x="0" y="1104314"/>
                  </a:lnTo>
                  <a:lnTo>
                    <a:pt x="0" y="1124425"/>
                  </a:lnTo>
                  <a:lnTo>
                    <a:pt x="0" y="1144536"/>
                  </a:lnTo>
                  <a:lnTo>
                    <a:pt x="0" y="1164646"/>
                  </a:lnTo>
                  <a:lnTo>
                    <a:pt x="0" y="1184757"/>
                  </a:lnTo>
                  <a:lnTo>
                    <a:pt x="0" y="1204868"/>
                  </a:lnTo>
                  <a:lnTo>
                    <a:pt x="0" y="1224978"/>
                  </a:lnTo>
                  <a:lnTo>
                    <a:pt x="0" y="1245089"/>
                  </a:lnTo>
                  <a:lnTo>
                    <a:pt x="0" y="1265200"/>
                  </a:lnTo>
                  <a:lnTo>
                    <a:pt x="0" y="1285310"/>
                  </a:lnTo>
                  <a:lnTo>
                    <a:pt x="0" y="1305421"/>
                  </a:lnTo>
                  <a:lnTo>
                    <a:pt x="0" y="1325532"/>
                  </a:lnTo>
                  <a:lnTo>
                    <a:pt x="0" y="1345642"/>
                  </a:lnTo>
                  <a:lnTo>
                    <a:pt x="0" y="1365753"/>
                  </a:lnTo>
                  <a:lnTo>
                    <a:pt x="0" y="1385864"/>
                  </a:lnTo>
                  <a:lnTo>
                    <a:pt x="0" y="1405974"/>
                  </a:lnTo>
                  <a:lnTo>
                    <a:pt x="0" y="1426085"/>
                  </a:lnTo>
                  <a:lnTo>
                    <a:pt x="0" y="1446196"/>
                  </a:lnTo>
                  <a:lnTo>
                    <a:pt x="0" y="1466306"/>
                  </a:lnTo>
                  <a:lnTo>
                    <a:pt x="0" y="1486417"/>
                  </a:lnTo>
                  <a:lnTo>
                    <a:pt x="0" y="1506528"/>
                  </a:lnTo>
                  <a:lnTo>
                    <a:pt x="0" y="1526638"/>
                  </a:lnTo>
                  <a:lnTo>
                    <a:pt x="0" y="1546749"/>
                  </a:lnTo>
                  <a:lnTo>
                    <a:pt x="0" y="1566860"/>
                  </a:lnTo>
                  <a:lnTo>
                    <a:pt x="0" y="1586970"/>
                  </a:lnTo>
                  <a:lnTo>
                    <a:pt x="0" y="1607081"/>
                  </a:lnTo>
                  <a:lnTo>
                    <a:pt x="0" y="1627192"/>
                  </a:lnTo>
                  <a:lnTo>
                    <a:pt x="0" y="1629641"/>
                  </a:lnTo>
                </a:path>
              </a:pathLst>
            </a:custGeom>
            <a:ln w="43244" cap="flat">
              <a:solidFill>
                <a:srgbClr val="CC6666">
                  <a:alpha val="99607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g16"/>
            <p:cNvSpPr/>
            <p:nvPr/>
          </p:nvSpPr>
          <p:spPr>
            <a:xfrm>
              <a:off x="4499397" y="4052538"/>
              <a:ext cx="180000" cy="155884"/>
            </a:xfrm>
            <a:custGeom>
              <a:avLst/>
              <a:gdLst/>
              <a:ahLst/>
              <a:cxnLst/>
              <a:rect l="0" t="0" r="0" b="0"/>
              <a:pathLst>
                <a:path w="180000" h="155884">
                  <a:moveTo>
                    <a:pt x="0" y="0"/>
                  </a:moveTo>
                  <a:lnTo>
                    <a:pt x="89999" y="155884"/>
                  </a:lnTo>
                  <a:lnTo>
                    <a:pt x="180000" y="0"/>
                  </a:lnTo>
                  <a:close/>
                </a:path>
              </a:pathLst>
            </a:custGeom>
            <a:solidFill>
              <a:srgbClr val="CC6666">
                <a:alpha val="99607"/>
              </a:srgbClr>
            </a:solidFill>
            <a:ln w="43244" cap="flat">
              <a:solidFill>
                <a:srgbClr val="CC6666">
                  <a:alpha val="99607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2741073" y="4605737"/>
              <a:ext cx="1647490" cy="1629641"/>
            </a:xfrm>
            <a:custGeom>
              <a:avLst/>
              <a:gdLst/>
              <a:ahLst/>
              <a:cxnLst/>
              <a:rect l="0" t="0" r="0" b="0"/>
              <a:pathLst>
                <a:path w="1647490" h="1629641">
                  <a:moveTo>
                    <a:pt x="0" y="1629641"/>
                  </a:moveTo>
                  <a:lnTo>
                    <a:pt x="18539" y="1611302"/>
                  </a:lnTo>
                  <a:lnTo>
                    <a:pt x="38870" y="1591192"/>
                  </a:lnTo>
                  <a:lnTo>
                    <a:pt x="59201" y="1571081"/>
                  </a:lnTo>
                  <a:lnTo>
                    <a:pt x="79532" y="1550970"/>
                  </a:lnTo>
                  <a:lnTo>
                    <a:pt x="99863" y="1530860"/>
                  </a:lnTo>
                  <a:lnTo>
                    <a:pt x="120194" y="1510749"/>
                  </a:lnTo>
                  <a:lnTo>
                    <a:pt x="140525" y="1490638"/>
                  </a:lnTo>
                  <a:lnTo>
                    <a:pt x="160856" y="1470528"/>
                  </a:lnTo>
                  <a:lnTo>
                    <a:pt x="181187" y="1450417"/>
                  </a:lnTo>
                  <a:lnTo>
                    <a:pt x="201518" y="1430306"/>
                  </a:lnTo>
                  <a:lnTo>
                    <a:pt x="221849" y="1410196"/>
                  </a:lnTo>
                  <a:lnTo>
                    <a:pt x="242179" y="1390085"/>
                  </a:lnTo>
                  <a:lnTo>
                    <a:pt x="262510" y="1369974"/>
                  </a:lnTo>
                  <a:lnTo>
                    <a:pt x="282841" y="1349864"/>
                  </a:lnTo>
                  <a:lnTo>
                    <a:pt x="303172" y="1329753"/>
                  </a:lnTo>
                  <a:lnTo>
                    <a:pt x="323503" y="1309642"/>
                  </a:lnTo>
                  <a:lnTo>
                    <a:pt x="343834" y="1289532"/>
                  </a:lnTo>
                  <a:lnTo>
                    <a:pt x="364165" y="1269421"/>
                  </a:lnTo>
                  <a:lnTo>
                    <a:pt x="384496" y="1249310"/>
                  </a:lnTo>
                  <a:lnTo>
                    <a:pt x="404827" y="1229200"/>
                  </a:lnTo>
                  <a:lnTo>
                    <a:pt x="425158" y="1209089"/>
                  </a:lnTo>
                  <a:lnTo>
                    <a:pt x="445489" y="1188978"/>
                  </a:lnTo>
                  <a:lnTo>
                    <a:pt x="465820" y="1168868"/>
                  </a:lnTo>
                  <a:lnTo>
                    <a:pt x="486151" y="1148757"/>
                  </a:lnTo>
                  <a:lnTo>
                    <a:pt x="506482" y="1128646"/>
                  </a:lnTo>
                  <a:lnTo>
                    <a:pt x="526813" y="1108536"/>
                  </a:lnTo>
                  <a:lnTo>
                    <a:pt x="547143" y="1088425"/>
                  </a:lnTo>
                  <a:lnTo>
                    <a:pt x="567474" y="1068314"/>
                  </a:lnTo>
                  <a:lnTo>
                    <a:pt x="587805" y="1048204"/>
                  </a:lnTo>
                  <a:lnTo>
                    <a:pt x="608136" y="1028093"/>
                  </a:lnTo>
                  <a:lnTo>
                    <a:pt x="628467" y="1007982"/>
                  </a:lnTo>
                  <a:lnTo>
                    <a:pt x="648798" y="987872"/>
                  </a:lnTo>
                  <a:lnTo>
                    <a:pt x="669129" y="967761"/>
                  </a:lnTo>
                  <a:lnTo>
                    <a:pt x="689460" y="947650"/>
                  </a:lnTo>
                  <a:lnTo>
                    <a:pt x="709791" y="927540"/>
                  </a:lnTo>
                  <a:lnTo>
                    <a:pt x="730122" y="907429"/>
                  </a:lnTo>
                  <a:lnTo>
                    <a:pt x="750453" y="887318"/>
                  </a:lnTo>
                  <a:lnTo>
                    <a:pt x="770784" y="867208"/>
                  </a:lnTo>
                  <a:lnTo>
                    <a:pt x="791115" y="847097"/>
                  </a:lnTo>
                  <a:lnTo>
                    <a:pt x="811446" y="826986"/>
                  </a:lnTo>
                  <a:lnTo>
                    <a:pt x="831777" y="806876"/>
                  </a:lnTo>
                  <a:lnTo>
                    <a:pt x="852107" y="786765"/>
                  </a:lnTo>
                  <a:lnTo>
                    <a:pt x="872438" y="766654"/>
                  </a:lnTo>
                  <a:lnTo>
                    <a:pt x="892769" y="746544"/>
                  </a:lnTo>
                  <a:lnTo>
                    <a:pt x="913100" y="726433"/>
                  </a:lnTo>
                  <a:lnTo>
                    <a:pt x="933431" y="706322"/>
                  </a:lnTo>
                  <a:lnTo>
                    <a:pt x="953762" y="686212"/>
                  </a:lnTo>
                  <a:lnTo>
                    <a:pt x="974093" y="666101"/>
                  </a:lnTo>
                  <a:lnTo>
                    <a:pt x="994424" y="645990"/>
                  </a:lnTo>
                  <a:lnTo>
                    <a:pt x="1014755" y="625880"/>
                  </a:lnTo>
                  <a:lnTo>
                    <a:pt x="1035086" y="605769"/>
                  </a:lnTo>
                  <a:lnTo>
                    <a:pt x="1055417" y="585658"/>
                  </a:lnTo>
                  <a:lnTo>
                    <a:pt x="1075748" y="565548"/>
                  </a:lnTo>
                  <a:lnTo>
                    <a:pt x="1096079" y="545437"/>
                  </a:lnTo>
                  <a:lnTo>
                    <a:pt x="1116410" y="525326"/>
                  </a:lnTo>
                  <a:lnTo>
                    <a:pt x="1136741" y="505216"/>
                  </a:lnTo>
                  <a:lnTo>
                    <a:pt x="1157071" y="485105"/>
                  </a:lnTo>
                  <a:lnTo>
                    <a:pt x="1177402" y="464994"/>
                  </a:lnTo>
                  <a:lnTo>
                    <a:pt x="1197733" y="444884"/>
                  </a:lnTo>
                  <a:lnTo>
                    <a:pt x="1218064" y="424773"/>
                  </a:lnTo>
                  <a:lnTo>
                    <a:pt x="1238395" y="404662"/>
                  </a:lnTo>
                  <a:lnTo>
                    <a:pt x="1258726" y="384552"/>
                  </a:lnTo>
                  <a:lnTo>
                    <a:pt x="1279057" y="364441"/>
                  </a:lnTo>
                  <a:lnTo>
                    <a:pt x="1299388" y="344330"/>
                  </a:lnTo>
                  <a:lnTo>
                    <a:pt x="1319719" y="324220"/>
                  </a:lnTo>
                  <a:lnTo>
                    <a:pt x="1340050" y="304109"/>
                  </a:lnTo>
                  <a:lnTo>
                    <a:pt x="1360381" y="283998"/>
                  </a:lnTo>
                  <a:lnTo>
                    <a:pt x="1380712" y="263888"/>
                  </a:lnTo>
                  <a:lnTo>
                    <a:pt x="1401043" y="243777"/>
                  </a:lnTo>
                  <a:lnTo>
                    <a:pt x="1421374" y="223666"/>
                  </a:lnTo>
                  <a:lnTo>
                    <a:pt x="1441705" y="203556"/>
                  </a:lnTo>
                  <a:lnTo>
                    <a:pt x="1462035" y="183445"/>
                  </a:lnTo>
                  <a:lnTo>
                    <a:pt x="1482366" y="163334"/>
                  </a:lnTo>
                  <a:lnTo>
                    <a:pt x="1502697" y="143224"/>
                  </a:lnTo>
                  <a:lnTo>
                    <a:pt x="1523028" y="123113"/>
                  </a:lnTo>
                  <a:lnTo>
                    <a:pt x="1543359" y="103002"/>
                  </a:lnTo>
                  <a:lnTo>
                    <a:pt x="1563690" y="82892"/>
                  </a:lnTo>
                  <a:lnTo>
                    <a:pt x="1584021" y="62781"/>
                  </a:lnTo>
                  <a:lnTo>
                    <a:pt x="1604352" y="42670"/>
                  </a:lnTo>
                  <a:lnTo>
                    <a:pt x="1624683" y="22560"/>
                  </a:lnTo>
                  <a:lnTo>
                    <a:pt x="1645014" y="2449"/>
                  </a:lnTo>
                  <a:lnTo>
                    <a:pt x="1647490" y="0"/>
                  </a:lnTo>
                </a:path>
              </a:pathLst>
            </a:custGeom>
            <a:ln w="38766" cap="flat">
              <a:solidFill>
                <a:srgbClr val="CC6666">
                  <a:alpha val="9647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g18"/>
            <p:cNvSpPr/>
            <p:nvPr/>
          </p:nvSpPr>
          <p:spPr>
            <a:xfrm>
              <a:off x="4214446" y="4605737"/>
              <a:ext cx="174117" cy="173610"/>
            </a:xfrm>
            <a:custGeom>
              <a:avLst/>
              <a:gdLst/>
              <a:ahLst/>
              <a:cxnLst/>
              <a:rect l="0" t="0" r="0" b="0"/>
              <a:pathLst>
                <a:path w="174117" h="173610">
                  <a:moveTo>
                    <a:pt x="126584" y="173610"/>
                  </a:moveTo>
                  <a:lnTo>
                    <a:pt x="174117" y="0"/>
                  </a:lnTo>
                  <a:lnTo>
                    <a:pt x="0" y="45639"/>
                  </a:lnTo>
                  <a:close/>
                </a:path>
              </a:pathLst>
            </a:custGeom>
            <a:solidFill>
              <a:srgbClr val="CC6666">
                <a:alpha val="96470"/>
              </a:srgbClr>
            </a:solidFill>
            <a:ln w="38766" cap="flat">
              <a:solidFill>
                <a:srgbClr val="CC6666">
                  <a:alpha val="9647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4589397" y="4605737"/>
              <a:ext cx="0" cy="1629641"/>
            </a:xfrm>
            <a:custGeom>
              <a:avLst/>
              <a:gdLst/>
              <a:ahLst/>
              <a:cxnLst/>
              <a:rect l="0" t="0" r="0" b="0"/>
              <a:pathLst>
                <a:path h="1629641">
                  <a:moveTo>
                    <a:pt x="0" y="1629641"/>
                  </a:moveTo>
                  <a:lnTo>
                    <a:pt x="0" y="1611302"/>
                  </a:lnTo>
                  <a:lnTo>
                    <a:pt x="0" y="1591192"/>
                  </a:lnTo>
                  <a:lnTo>
                    <a:pt x="0" y="1571081"/>
                  </a:lnTo>
                  <a:lnTo>
                    <a:pt x="0" y="1550970"/>
                  </a:lnTo>
                  <a:lnTo>
                    <a:pt x="0" y="1530860"/>
                  </a:lnTo>
                  <a:lnTo>
                    <a:pt x="0" y="1510749"/>
                  </a:lnTo>
                  <a:lnTo>
                    <a:pt x="0" y="1490638"/>
                  </a:lnTo>
                  <a:lnTo>
                    <a:pt x="0" y="1470528"/>
                  </a:lnTo>
                  <a:lnTo>
                    <a:pt x="0" y="1450417"/>
                  </a:lnTo>
                  <a:lnTo>
                    <a:pt x="0" y="1430306"/>
                  </a:lnTo>
                  <a:lnTo>
                    <a:pt x="0" y="1410196"/>
                  </a:lnTo>
                  <a:lnTo>
                    <a:pt x="0" y="1390085"/>
                  </a:lnTo>
                  <a:lnTo>
                    <a:pt x="0" y="1369974"/>
                  </a:lnTo>
                  <a:lnTo>
                    <a:pt x="0" y="1349864"/>
                  </a:lnTo>
                  <a:lnTo>
                    <a:pt x="0" y="1329753"/>
                  </a:lnTo>
                  <a:lnTo>
                    <a:pt x="0" y="1309642"/>
                  </a:lnTo>
                  <a:lnTo>
                    <a:pt x="0" y="1289532"/>
                  </a:lnTo>
                  <a:lnTo>
                    <a:pt x="0" y="1269421"/>
                  </a:lnTo>
                  <a:lnTo>
                    <a:pt x="0" y="1249310"/>
                  </a:lnTo>
                  <a:lnTo>
                    <a:pt x="0" y="1229200"/>
                  </a:lnTo>
                  <a:lnTo>
                    <a:pt x="0" y="1209089"/>
                  </a:lnTo>
                  <a:lnTo>
                    <a:pt x="0" y="1188978"/>
                  </a:lnTo>
                  <a:lnTo>
                    <a:pt x="0" y="1168868"/>
                  </a:lnTo>
                  <a:lnTo>
                    <a:pt x="0" y="1148757"/>
                  </a:lnTo>
                  <a:lnTo>
                    <a:pt x="0" y="1128646"/>
                  </a:lnTo>
                  <a:lnTo>
                    <a:pt x="0" y="1108536"/>
                  </a:lnTo>
                  <a:lnTo>
                    <a:pt x="0" y="1088425"/>
                  </a:lnTo>
                  <a:lnTo>
                    <a:pt x="0" y="1068314"/>
                  </a:lnTo>
                  <a:lnTo>
                    <a:pt x="0" y="1048204"/>
                  </a:lnTo>
                  <a:lnTo>
                    <a:pt x="0" y="1028093"/>
                  </a:lnTo>
                  <a:lnTo>
                    <a:pt x="0" y="1007982"/>
                  </a:lnTo>
                  <a:lnTo>
                    <a:pt x="0" y="987872"/>
                  </a:lnTo>
                  <a:lnTo>
                    <a:pt x="0" y="967761"/>
                  </a:lnTo>
                  <a:lnTo>
                    <a:pt x="0" y="947650"/>
                  </a:lnTo>
                  <a:lnTo>
                    <a:pt x="0" y="927540"/>
                  </a:lnTo>
                  <a:lnTo>
                    <a:pt x="0" y="907429"/>
                  </a:lnTo>
                  <a:lnTo>
                    <a:pt x="0" y="887318"/>
                  </a:lnTo>
                  <a:lnTo>
                    <a:pt x="0" y="867208"/>
                  </a:lnTo>
                  <a:lnTo>
                    <a:pt x="0" y="847097"/>
                  </a:lnTo>
                  <a:lnTo>
                    <a:pt x="0" y="826986"/>
                  </a:lnTo>
                  <a:lnTo>
                    <a:pt x="0" y="806876"/>
                  </a:lnTo>
                  <a:lnTo>
                    <a:pt x="0" y="786765"/>
                  </a:lnTo>
                  <a:lnTo>
                    <a:pt x="0" y="766654"/>
                  </a:lnTo>
                  <a:lnTo>
                    <a:pt x="0" y="746544"/>
                  </a:lnTo>
                  <a:lnTo>
                    <a:pt x="0" y="726433"/>
                  </a:lnTo>
                  <a:lnTo>
                    <a:pt x="0" y="706322"/>
                  </a:lnTo>
                  <a:lnTo>
                    <a:pt x="0" y="686212"/>
                  </a:lnTo>
                  <a:lnTo>
                    <a:pt x="0" y="666101"/>
                  </a:lnTo>
                  <a:lnTo>
                    <a:pt x="0" y="645990"/>
                  </a:lnTo>
                  <a:lnTo>
                    <a:pt x="0" y="625880"/>
                  </a:lnTo>
                  <a:lnTo>
                    <a:pt x="0" y="605769"/>
                  </a:lnTo>
                  <a:lnTo>
                    <a:pt x="0" y="585658"/>
                  </a:lnTo>
                  <a:lnTo>
                    <a:pt x="0" y="565548"/>
                  </a:lnTo>
                  <a:lnTo>
                    <a:pt x="0" y="545437"/>
                  </a:lnTo>
                  <a:lnTo>
                    <a:pt x="0" y="525326"/>
                  </a:lnTo>
                  <a:lnTo>
                    <a:pt x="0" y="505216"/>
                  </a:lnTo>
                  <a:lnTo>
                    <a:pt x="0" y="485105"/>
                  </a:lnTo>
                  <a:lnTo>
                    <a:pt x="0" y="464994"/>
                  </a:lnTo>
                  <a:lnTo>
                    <a:pt x="0" y="444884"/>
                  </a:lnTo>
                  <a:lnTo>
                    <a:pt x="0" y="424773"/>
                  </a:lnTo>
                  <a:lnTo>
                    <a:pt x="0" y="404662"/>
                  </a:lnTo>
                  <a:lnTo>
                    <a:pt x="0" y="384552"/>
                  </a:lnTo>
                  <a:lnTo>
                    <a:pt x="0" y="364441"/>
                  </a:lnTo>
                  <a:lnTo>
                    <a:pt x="0" y="344330"/>
                  </a:lnTo>
                  <a:lnTo>
                    <a:pt x="0" y="324220"/>
                  </a:lnTo>
                  <a:lnTo>
                    <a:pt x="0" y="304109"/>
                  </a:lnTo>
                  <a:lnTo>
                    <a:pt x="0" y="283998"/>
                  </a:lnTo>
                  <a:lnTo>
                    <a:pt x="0" y="263888"/>
                  </a:lnTo>
                  <a:lnTo>
                    <a:pt x="0" y="243777"/>
                  </a:lnTo>
                  <a:lnTo>
                    <a:pt x="0" y="223666"/>
                  </a:lnTo>
                  <a:lnTo>
                    <a:pt x="0" y="203556"/>
                  </a:lnTo>
                  <a:lnTo>
                    <a:pt x="0" y="183445"/>
                  </a:lnTo>
                  <a:lnTo>
                    <a:pt x="0" y="163334"/>
                  </a:lnTo>
                  <a:lnTo>
                    <a:pt x="0" y="143224"/>
                  </a:lnTo>
                  <a:lnTo>
                    <a:pt x="0" y="123113"/>
                  </a:lnTo>
                  <a:lnTo>
                    <a:pt x="0" y="103002"/>
                  </a:lnTo>
                  <a:lnTo>
                    <a:pt x="0" y="82892"/>
                  </a:lnTo>
                  <a:lnTo>
                    <a:pt x="0" y="62781"/>
                  </a:lnTo>
                  <a:lnTo>
                    <a:pt x="0" y="42670"/>
                  </a:lnTo>
                  <a:lnTo>
                    <a:pt x="0" y="22560"/>
                  </a:lnTo>
                  <a:lnTo>
                    <a:pt x="0" y="2449"/>
                  </a:lnTo>
                  <a:lnTo>
                    <a:pt x="0" y="0"/>
                  </a:lnTo>
                </a:path>
              </a:pathLst>
            </a:custGeom>
            <a:ln w="38480" cap="flat">
              <a:solidFill>
                <a:srgbClr val="CC6666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g20"/>
            <p:cNvSpPr/>
            <p:nvPr/>
          </p:nvSpPr>
          <p:spPr>
            <a:xfrm>
              <a:off x="4499397" y="4605737"/>
              <a:ext cx="180000" cy="155884"/>
            </a:xfrm>
            <a:custGeom>
              <a:avLst/>
              <a:gdLst/>
              <a:ahLst/>
              <a:cxnLst/>
              <a:rect l="0" t="0" r="0" b="0"/>
              <a:pathLst>
                <a:path w="180000" h="155884">
                  <a:moveTo>
                    <a:pt x="180000" y="155884"/>
                  </a:moveTo>
                  <a:lnTo>
                    <a:pt x="89999" y="0"/>
                  </a:lnTo>
                  <a:lnTo>
                    <a:pt x="0" y="155884"/>
                  </a:lnTo>
                  <a:close/>
                </a:path>
              </a:pathLst>
            </a:custGeom>
            <a:solidFill>
              <a:srgbClr val="CC6666">
                <a:alpha val="98823"/>
              </a:srgbClr>
            </a:solidFill>
            <a:ln w="38480" cap="flat">
              <a:solidFill>
                <a:srgbClr val="CC6666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4790230" y="1583303"/>
              <a:ext cx="2653871" cy="2625119"/>
            </a:xfrm>
            <a:custGeom>
              <a:avLst/>
              <a:gdLst/>
              <a:ahLst/>
              <a:cxnLst/>
              <a:rect l="0" t="0" r="0" b="0"/>
              <a:pathLst>
                <a:path w="2653871" h="2625119">
                  <a:moveTo>
                    <a:pt x="2653871" y="0"/>
                  </a:moveTo>
                  <a:lnTo>
                    <a:pt x="2635332" y="18338"/>
                  </a:lnTo>
                  <a:lnTo>
                    <a:pt x="2604835" y="48504"/>
                  </a:lnTo>
                  <a:lnTo>
                    <a:pt x="2574339" y="78670"/>
                  </a:lnTo>
                  <a:lnTo>
                    <a:pt x="2543842" y="108836"/>
                  </a:lnTo>
                  <a:lnTo>
                    <a:pt x="2513346" y="139002"/>
                  </a:lnTo>
                  <a:lnTo>
                    <a:pt x="2482850" y="169168"/>
                  </a:lnTo>
                  <a:lnTo>
                    <a:pt x="2452353" y="199334"/>
                  </a:lnTo>
                  <a:lnTo>
                    <a:pt x="2421857" y="229500"/>
                  </a:lnTo>
                  <a:lnTo>
                    <a:pt x="2391360" y="259666"/>
                  </a:lnTo>
                  <a:lnTo>
                    <a:pt x="2360864" y="289832"/>
                  </a:lnTo>
                  <a:lnTo>
                    <a:pt x="2330368" y="319998"/>
                  </a:lnTo>
                  <a:lnTo>
                    <a:pt x="2299871" y="350164"/>
                  </a:lnTo>
                  <a:lnTo>
                    <a:pt x="2269375" y="380330"/>
                  </a:lnTo>
                  <a:lnTo>
                    <a:pt x="2238878" y="410496"/>
                  </a:lnTo>
                  <a:lnTo>
                    <a:pt x="2208382" y="440662"/>
                  </a:lnTo>
                  <a:lnTo>
                    <a:pt x="2177886" y="470828"/>
                  </a:lnTo>
                  <a:lnTo>
                    <a:pt x="2147389" y="500994"/>
                  </a:lnTo>
                  <a:lnTo>
                    <a:pt x="2116893" y="531160"/>
                  </a:lnTo>
                  <a:lnTo>
                    <a:pt x="2086396" y="561326"/>
                  </a:lnTo>
                  <a:lnTo>
                    <a:pt x="2055900" y="591492"/>
                  </a:lnTo>
                  <a:lnTo>
                    <a:pt x="2025404" y="621658"/>
                  </a:lnTo>
                  <a:lnTo>
                    <a:pt x="1994907" y="651824"/>
                  </a:lnTo>
                  <a:lnTo>
                    <a:pt x="1964411" y="681990"/>
                  </a:lnTo>
                  <a:lnTo>
                    <a:pt x="1933914" y="712156"/>
                  </a:lnTo>
                  <a:lnTo>
                    <a:pt x="1903418" y="742322"/>
                  </a:lnTo>
                  <a:lnTo>
                    <a:pt x="1872922" y="772488"/>
                  </a:lnTo>
                  <a:lnTo>
                    <a:pt x="1842425" y="802654"/>
                  </a:lnTo>
                  <a:lnTo>
                    <a:pt x="1811929" y="832820"/>
                  </a:lnTo>
                  <a:lnTo>
                    <a:pt x="1781432" y="862986"/>
                  </a:lnTo>
                  <a:lnTo>
                    <a:pt x="1750936" y="893152"/>
                  </a:lnTo>
                  <a:lnTo>
                    <a:pt x="1720440" y="923318"/>
                  </a:lnTo>
                  <a:lnTo>
                    <a:pt x="1689943" y="953484"/>
                  </a:lnTo>
                  <a:lnTo>
                    <a:pt x="1659447" y="983650"/>
                  </a:lnTo>
                  <a:lnTo>
                    <a:pt x="1628950" y="1013816"/>
                  </a:lnTo>
                  <a:lnTo>
                    <a:pt x="1598454" y="1043982"/>
                  </a:lnTo>
                  <a:lnTo>
                    <a:pt x="1567958" y="1074148"/>
                  </a:lnTo>
                  <a:lnTo>
                    <a:pt x="1537461" y="1104314"/>
                  </a:lnTo>
                  <a:lnTo>
                    <a:pt x="1506965" y="1134480"/>
                  </a:lnTo>
                  <a:lnTo>
                    <a:pt x="1476468" y="1164646"/>
                  </a:lnTo>
                  <a:lnTo>
                    <a:pt x="1445972" y="1194812"/>
                  </a:lnTo>
                  <a:lnTo>
                    <a:pt x="1415476" y="1224978"/>
                  </a:lnTo>
                  <a:lnTo>
                    <a:pt x="1384979" y="1255144"/>
                  </a:lnTo>
                  <a:lnTo>
                    <a:pt x="1354483" y="1285310"/>
                  </a:lnTo>
                  <a:lnTo>
                    <a:pt x="1323987" y="1315476"/>
                  </a:lnTo>
                  <a:lnTo>
                    <a:pt x="1293490" y="1345642"/>
                  </a:lnTo>
                  <a:lnTo>
                    <a:pt x="1262994" y="1375808"/>
                  </a:lnTo>
                  <a:lnTo>
                    <a:pt x="1232497" y="1405974"/>
                  </a:lnTo>
                  <a:lnTo>
                    <a:pt x="1202001" y="1436140"/>
                  </a:lnTo>
                  <a:lnTo>
                    <a:pt x="1171505" y="1466306"/>
                  </a:lnTo>
                  <a:lnTo>
                    <a:pt x="1141008" y="1496472"/>
                  </a:lnTo>
                  <a:lnTo>
                    <a:pt x="1110512" y="1526638"/>
                  </a:lnTo>
                  <a:lnTo>
                    <a:pt x="1080015" y="1556804"/>
                  </a:lnTo>
                  <a:lnTo>
                    <a:pt x="1049519" y="1586970"/>
                  </a:lnTo>
                  <a:lnTo>
                    <a:pt x="1019023" y="1617136"/>
                  </a:lnTo>
                  <a:lnTo>
                    <a:pt x="988526" y="1647302"/>
                  </a:lnTo>
                  <a:lnTo>
                    <a:pt x="958030" y="1677468"/>
                  </a:lnTo>
                  <a:lnTo>
                    <a:pt x="927533" y="1707634"/>
                  </a:lnTo>
                  <a:lnTo>
                    <a:pt x="897037" y="1737800"/>
                  </a:lnTo>
                  <a:lnTo>
                    <a:pt x="866541" y="1767966"/>
                  </a:lnTo>
                  <a:lnTo>
                    <a:pt x="836044" y="1798132"/>
                  </a:lnTo>
                  <a:lnTo>
                    <a:pt x="805548" y="1828298"/>
                  </a:lnTo>
                  <a:lnTo>
                    <a:pt x="775051" y="1858464"/>
                  </a:lnTo>
                  <a:lnTo>
                    <a:pt x="744555" y="1888630"/>
                  </a:lnTo>
                  <a:lnTo>
                    <a:pt x="714059" y="1918796"/>
                  </a:lnTo>
                  <a:lnTo>
                    <a:pt x="683562" y="1948962"/>
                  </a:lnTo>
                  <a:lnTo>
                    <a:pt x="653066" y="1979128"/>
                  </a:lnTo>
                  <a:lnTo>
                    <a:pt x="622569" y="2009294"/>
                  </a:lnTo>
                  <a:lnTo>
                    <a:pt x="592073" y="2039460"/>
                  </a:lnTo>
                  <a:lnTo>
                    <a:pt x="561577" y="2069626"/>
                  </a:lnTo>
                  <a:lnTo>
                    <a:pt x="531080" y="2099792"/>
                  </a:lnTo>
                  <a:lnTo>
                    <a:pt x="500584" y="2129958"/>
                  </a:lnTo>
                  <a:lnTo>
                    <a:pt x="470087" y="2160124"/>
                  </a:lnTo>
                  <a:lnTo>
                    <a:pt x="439591" y="2190290"/>
                  </a:lnTo>
                  <a:lnTo>
                    <a:pt x="409095" y="2220456"/>
                  </a:lnTo>
                  <a:lnTo>
                    <a:pt x="378598" y="2250622"/>
                  </a:lnTo>
                  <a:lnTo>
                    <a:pt x="348102" y="2280788"/>
                  </a:lnTo>
                  <a:lnTo>
                    <a:pt x="317605" y="2310954"/>
                  </a:lnTo>
                  <a:lnTo>
                    <a:pt x="287109" y="2341120"/>
                  </a:lnTo>
                  <a:lnTo>
                    <a:pt x="256613" y="2371286"/>
                  </a:lnTo>
                  <a:lnTo>
                    <a:pt x="226116" y="2401452"/>
                  </a:lnTo>
                  <a:lnTo>
                    <a:pt x="195620" y="2431618"/>
                  </a:lnTo>
                  <a:lnTo>
                    <a:pt x="165123" y="2461784"/>
                  </a:lnTo>
                  <a:lnTo>
                    <a:pt x="134627" y="2491950"/>
                  </a:lnTo>
                  <a:lnTo>
                    <a:pt x="104131" y="2522116"/>
                  </a:lnTo>
                  <a:lnTo>
                    <a:pt x="73634" y="2552282"/>
                  </a:lnTo>
                  <a:lnTo>
                    <a:pt x="43138" y="2582448"/>
                  </a:lnTo>
                  <a:lnTo>
                    <a:pt x="12641" y="2612614"/>
                  </a:lnTo>
                  <a:lnTo>
                    <a:pt x="0" y="2625119"/>
                  </a:lnTo>
                </a:path>
              </a:pathLst>
            </a:custGeom>
            <a:ln w="33725" cap="flat">
              <a:solidFill>
                <a:srgbClr val="66CC99">
                  <a:alpha val="83137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g22"/>
            <p:cNvSpPr/>
            <p:nvPr/>
          </p:nvSpPr>
          <p:spPr>
            <a:xfrm>
              <a:off x="4790230" y="4034813"/>
              <a:ext cx="174117" cy="173610"/>
            </a:xfrm>
            <a:custGeom>
              <a:avLst/>
              <a:gdLst/>
              <a:ahLst/>
              <a:cxnLst/>
              <a:rect l="0" t="0" r="0" b="0"/>
              <a:pathLst>
                <a:path w="174117" h="173610">
                  <a:moveTo>
                    <a:pt x="47533" y="0"/>
                  </a:moveTo>
                  <a:lnTo>
                    <a:pt x="0" y="173610"/>
                  </a:lnTo>
                  <a:lnTo>
                    <a:pt x="174117" y="127970"/>
                  </a:lnTo>
                  <a:close/>
                </a:path>
              </a:pathLst>
            </a:custGeom>
            <a:solidFill>
              <a:srgbClr val="66CC99">
                <a:alpha val="83137"/>
              </a:srgbClr>
            </a:solidFill>
            <a:ln w="33725" cap="flat">
              <a:solidFill>
                <a:srgbClr val="66CC99">
                  <a:alpha val="83137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1734692" y="1583303"/>
              <a:ext cx="2653871" cy="2625119"/>
            </a:xfrm>
            <a:custGeom>
              <a:avLst/>
              <a:gdLst/>
              <a:ahLst/>
              <a:cxnLst/>
              <a:rect l="0" t="0" r="0" b="0"/>
              <a:pathLst>
                <a:path w="2653871" h="2625119">
                  <a:moveTo>
                    <a:pt x="0" y="0"/>
                  </a:moveTo>
                  <a:lnTo>
                    <a:pt x="18539" y="18338"/>
                  </a:lnTo>
                  <a:lnTo>
                    <a:pt x="49036" y="48504"/>
                  </a:lnTo>
                  <a:lnTo>
                    <a:pt x="79532" y="78670"/>
                  </a:lnTo>
                  <a:lnTo>
                    <a:pt x="110028" y="108836"/>
                  </a:lnTo>
                  <a:lnTo>
                    <a:pt x="140525" y="139002"/>
                  </a:lnTo>
                  <a:lnTo>
                    <a:pt x="171021" y="169168"/>
                  </a:lnTo>
                  <a:lnTo>
                    <a:pt x="201518" y="199334"/>
                  </a:lnTo>
                  <a:lnTo>
                    <a:pt x="232014" y="229500"/>
                  </a:lnTo>
                  <a:lnTo>
                    <a:pt x="262510" y="259666"/>
                  </a:lnTo>
                  <a:lnTo>
                    <a:pt x="293007" y="289832"/>
                  </a:lnTo>
                  <a:lnTo>
                    <a:pt x="323503" y="319998"/>
                  </a:lnTo>
                  <a:lnTo>
                    <a:pt x="354000" y="350164"/>
                  </a:lnTo>
                  <a:lnTo>
                    <a:pt x="384496" y="380330"/>
                  </a:lnTo>
                  <a:lnTo>
                    <a:pt x="414992" y="410496"/>
                  </a:lnTo>
                  <a:lnTo>
                    <a:pt x="445489" y="440662"/>
                  </a:lnTo>
                  <a:lnTo>
                    <a:pt x="475985" y="470828"/>
                  </a:lnTo>
                  <a:lnTo>
                    <a:pt x="506482" y="500994"/>
                  </a:lnTo>
                  <a:lnTo>
                    <a:pt x="536978" y="531160"/>
                  </a:lnTo>
                  <a:lnTo>
                    <a:pt x="567474" y="561326"/>
                  </a:lnTo>
                  <a:lnTo>
                    <a:pt x="597971" y="591492"/>
                  </a:lnTo>
                  <a:lnTo>
                    <a:pt x="628467" y="621658"/>
                  </a:lnTo>
                  <a:lnTo>
                    <a:pt x="658964" y="651824"/>
                  </a:lnTo>
                  <a:lnTo>
                    <a:pt x="689460" y="681990"/>
                  </a:lnTo>
                  <a:lnTo>
                    <a:pt x="719956" y="712156"/>
                  </a:lnTo>
                  <a:lnTo>
                    <a:pt x="750453" y="742322"/>
                  </a:lnTo>
                  <a:lnTo>
                    <a:pt x="780949" y="772488"/>
                  </a:lnTo>
                  <a:lnTo>
                    <a:pt x="811446" y="802654"/>
                  </a:lnTo>
                  <a:lnTo>
                    <a:pt x="841942" y="832820"/>
                  </a:lnTo>
                  <a:lnTo>
                    <a:pt x="872438" y="862986"/>
                  </a:lnTo>
                  <a:lnTo>
                    <a:pt x="902935" y="893152"/>
                  </a:lnTo>
                  <a:lnTo>
                    <a:pt x="933431" y="923318"/>
                  </a:lnTo>
                  <a:lnTo>
                    <a:pt x="963928" y="953484"/>
                  </a:lnTo>
                  <a:lnTo>
                    <a:pt x="994424" y="983650"/>
                  </a:lnTo>
                  <a:lnTo>
                    <a:pt x="1024920" y="1013816"/>
                  </a:lnTo>
                  <a:lnTo>
                    <a:pt x="1055417" y="1043982"/>
                  </a:lnTo>
                  <a:lnTo>
                    <a:pt x="1085913" y="1074148"/>
                  </a:lnTo>
                  <a:lnTo>
                    <a:pt x="1116410" y="1104314"/>
                  </a:lnTo>
                  <a:lnTo>
                    <a:pt x="1146906" y="1134480"/>
                  </a:lnTo>
                  <a:lnTo>
                    <a:pt x="1177402" y="1164646"/>
                  </a:lnTo>
                  <a:lnTo>
                    <a:pt x="1207899" y="1194812"/>
                  </a:lnTo>
                  <a:lnTo>
                    <a:pt x="1238395" y="1224978"/>
                  </a:lnTo>
                  <a:lnTo>
                    <a:pt x="1268892" y="1255144"/>
                  </a:lnTo>
                  <a:lnTo>
                    <a:pt x="1299388" y="1285310"/>
                  </a:lnTo>
                  <a:lnTo>
                    <a:pt x="1329884" y="1315476"/>
                  </a:lnTo>
                  <a:lnTo>
                    <a:pt x="1360381" y="1345642"/>
                  </a:lnTo>
                  <a:lnTo>
                    <a:pt x="1390877" y="1375808"/>
                  </a:lnTo>
                  <a:lnTo>
                    <a:pt x="1421374" y="1405974"/>
                  </a:lnTo>
                  <a:lnTo>
                    <a:pt x="1451870" y="1436140"/>
                  </a:lnTo>
                  <a:lnTo>
                    <a:pt x="1482366" y="1466306"/>
                  </a:lnTo>
                  <a:lnTo>
                    <a:pt x="1512863" y="1496472"/>
                  </a:lnTo>
                  <a:lnTo>
                    <a:pt x="1543359" y="1526638"/>
                  </a:lnTo>
                  <a:lnTo>
                    <a:pt x="1573856" y="1556804"/>
                  </a:lnTo>
                  <a:lnTo>
                    <a:pt x="1604352" y="1586970"/>
                  </a:lnTo>
                  <a:lnTo>
                    <a:pt x="1634848" y="1617136"/>
                  </a:lnTo>
                  <a:lnTo>
                    <a:pt x="1665345" y="1647302"/>
                  </a:lnTo>
                  <a:lnTo>
                    <a:pt x="1695841" y="1677468"/>
                  </a:lnTo>
                  <a:lnTo>
                    <a:pt x="1726338" y="1707634"/>
                  </a:lnTo>
                  <a:lnTo>
                    <a:pt x="1756834" y="1737800"/>
                  </a:lnTo>
                  <a:lnTo>
                    <a:pt x="1787330" y="1767966"/>
                  </a:lnTo>
                  <a:lnTo>
                    <a:pt x="1817827" y="1798132"/>
                  </a:lnTo>
                  <a:lnTo>
                    <a:pt x="1848323" y="1828298"/>
                  </a:lnTo>
                  <a:lnTo>
                    <a:pt x="1878820" y="1858464"/>
                  </a:lnTo>
                  <a:lnTo>
                    <a:pt x="1909316" y="1888630"/>
                  </a:lnTo>
                  <a:lnTo>
                    <a:pt x="1939812" y="1918796"/>
                  </a:lnTo>
                  <a:lnTo>
                    <a:pt x="1970309" y="1948962"/>
                  </a:lnTo>
                  <a:lnTo>
                    <a:pt x="2000805" y="1979128"/>
                  </a:lnTo>
                  <a:lnTo>
                    <a:pt x="2031302" y="2009294"/>
                  </a:lnTo>
                  <a:lnTo>
                    <a:pt x="2061798" y="2039460"/>
                  </a:lnTo>
                  <a:lnTo>
                    <a:pt x="2092294" y="2069626"/>
                  </a:lnTo>
                  <a:lnTo>
                    <a:pt x="2122791" y="2099792"/>
                  </a:lnTo>
                  <a:lnTo>
                    <a:pt x="2153287" y="2129958"/>
                  </a:lnTo>
                  <a:lnTo>
                    <a:pt x="2183784" y="2160124"/>
                  </a:lnTo>
                  <a:lnTo>
                    <a:pt x="2214280" y="2190290"/>
                  </a:lnTo>
                  <a:lnTo>
                    <a:pt x="2244776" y="2220456"/>
                  </a:lnTo>
                  <a:lnTo>
                    <a:pt x="2275273" y="2250622"/>
                  </a:lnTo>
                  <a:lnTo>
                    <a:pt x="2305769" y="2280788"/>
                  </a:lnTo>
                  <a:lnTo>
                    <a:pt x="2336266" y="2310954"/>
                  </a:lnTo>
                  <a:lnTo>
                    <a:pt x="2366762" y="2341120"/>
                  </a:lnTo>
                  <a:lnTo>
                    <a:pt x="2397258" y="2371286"/>
                  </a:lnTo>
                  <a:lnTo>
                    <a:pt x="2427755" y="2401452"/>
                  </a:lnTo>
                  <a:lnTo>
                    <a:pt x="2458251" y="2431618"/>
                  </a:lnTo>
                  <a:lnTo>
                    <a:pt x="2488748" y="2461784"/>
                  </a:lnTo>
                  <a:lnTo>
                    <a:pt x="2519244" y="2491950"/>
                  </a:lnTo>
                  <a:lnTo>
                    <a:pt x="2549740" y="2522116"/>
                  </a:lnTo>
                  <a:lnTo>
                    <a:pt x="2580237" y="2552282"/>
                  </a:lnTo>
                  <a:lnTo>
                    <a:pt x="2610733" y="2582448"/>
                  </a:lnTo>
                  <a:lnTo>
                    <a:pt x="2641230" y="2612614"/>
                  </a:lnTo>
                  <a:lnTo>
                    <a:pt x="2653871" y="2625119"/>
                  </a:lnTo>
                </a:path>
              </a:pathLst>
            </a:custGeom>
            <a:ln w="36452" cap="flat">
              <a:solidFill>
                <a:srgbClr val="66CC99">
                  <a:alpha val="9215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g24"/>
            <p:cNvSpPr/>
            <p:nvPr/>
          </p:nvSpPr>
          <p:spPr>
            <a:xfrm>
              <a:off x="4214446" y="4034813"/>
              <a:ext cx="174117" cy="173610"/>
            </a:xfrm>
            <a:custGeom>
              <a:avLst/>
              <a:gdLst/>
              <a:ahLst/>
              <a:cxnLst/>
              <a:rect l="0" t="0" r="0" b="0"/>
              <a:pathLst>
                <a:path w="174117" h="173610">
                  <a:moveTo>
                    <a:pt x="0" y="127970"/>
                  </a:moveTo>
                  <a:lnTo>
                    <a:pt x="174117" y="173610"/>
                  </a:lnTo>
                  <a:lnTo>
                    <a:pt x="126584" y="0"/>
                  </a:lnTo>
                  <a:close/>
                </a:path>
              </a:pathLst>
            </a:custGeom>
            <a:solidFill>
              <a:srgbClr val="66CC99">
                <a:alpha val="92156"/>
              </a:srgbClr>
            </a:solidFill>
            <a:ln w="36452" cap="flat">
              <a:solidFill>
                <a:srgbClr val="66CC99">
                  <a:alpha val="9215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tx25"/>
            <p:cNvSpPr/>
            <p:nvPr/>
          </p:nvSpPr>
          <p:spPr>
            <a:xfrm>
              <a:off x="4070399" y="1209376"/>
              <a:ext cx="388472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 dirty="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0.41 ***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617541" y="5287319"/>
              <a:ext cx="388472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 dirty="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0.32 ***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978792" y="1756616"/>
              <a:ext cx="426603" cy="10347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 dirty="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-0.18 ***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251129" y="1209308"/>
              <a:ext cx="426603" cy="10347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 dirty="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-0.49 ***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003867" y="1758820"/>
              <a:ext cx="299386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 dirty="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0.12 *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630125" y="3302348"/>
              <a:ext cx="382060" cy="169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 dirty="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-0.12 **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245498" y="5331740"/>
              <a:ext cx="337517" cy="10347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 dirty="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-0.09 *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630125" y="5403884"/>
              <a:ext cx="337517" cy="10347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 dirty="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-0.08 *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873899" y="2818011"/>
              <a:ext cx="222987" cy="1021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 dirty="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0.05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164296" y="2886190"/>
              <a:ext cx="222987" cy="1021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 dirty="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0.07</a:t>
              </a:r>
            </a:p>
          </p:txBody>
        </p:sp>
        <p:sp>
          <p:nvSpPr>
            <p:cNvPr id="35" name="pg35"/>
            <p:cNvSpPr/>
            <p:nvPr/>
          </p:nvSpPr>
          <p:spPr>
            <a:xfrm>
              <a:off x="3139307" y="329448"/>
              <a:ext cx="887416" cy="191440"/>
            </a:xfrm>
            <a:custGeom>
              <a:avLst/>
              <a:gdLst/>
              <a:ahLst/>
              <a:cxnLst/>
              <a:rect l="0" t="0" r="0" b="0"/>
              <a:pathLst>
                <a:path w="887416" h="191440">
                  <a:moveTo>
                    <a:pt x="27431" y="191440"/>
                  </a:moveTo>
                  <a:lnTo>
                    <a:pt x="859984" y="191440"/>
                  </a:lnTo>
                  <a:lnTo>
                    <a:pt x="858879" y="191417"/>
                  </a:lnTo>
                  <a:lnTo>
                    <a:pt x="863290" y="191240"/>
                  </a:lnTo>
                  <a:lnTo>
                    <a:pt x="867616" y="190357"/>
                  </a:lnTo>
                  <a:lnTo>
                    <a:pt x="871744" y="188791"/>
                  </a:lnTo>
                  <a:lnTo>
                    <a:pt x="875567" y="186584"/>
                  </a:lnTo>
                  <a:lnTo>
                    <a:pt x="878987" y="183792"/>
                  </a:lnTo>
                  <a:lnTo>
                    <a:pt x="881914" y="180487"/>
                  </a:lnTo>
                  <a:lnTo>
                    <a:pt x="884274" y="176756"/>
                  </a:lnTo>
                  <a:lnTo>
                    <a:pt x="886004" y="172694"/>
                  </a:lnTo>
                  <a:lnTo>
                    <a:pt x="887060" y="168408"/>
                  </a:lnTo>
                  <a:lnTo>
                    <a:pt x="887416" y="164008"/>
                  </a:lnTo>
                  <a:lnTo>
                    <a:pt x="887416" y="27431"/>
                  </a:lnTo>
                  <a:lnTo>
                    <a:pt x="887060" y="23031"/>
                  </a:lnTo>
                  <a:lnTo>
                    <a:pt x="886004" y="18745"/>
                  </a:lnTo>
                  <a:lnTo>
                    <a:pt x="884274" y="14683"/>
                  </a:lnTo>
                  <a:lnTo>
                    <a:pt x="881914" y="10952"/>
                  </a:lnTo>
                  <a:lnTo>
                    <a:pt x="878987" y="7647"/>
                  </a:lnTo>
                  <a:lnTo>
                    <a:pt x="875567" y="4855"/>
                  </a:lnTo>
                  <a:lnTo>
                    <a:pt x="871744" y="2648"/>
                  </a:lnTo>
                  <a:lnTo>
                    <a:pt x="867616" y="1083"/>
                  </a:lnTo>
                  <a:lnTo>
                    <a:pt x="863290" y="200"/>
                  </a:lnTo>
                  <a:lnTo>
                    <a:pt x="85998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08"/>
                  </a:lnTo>
                  <a:lnTo>
                    <a:pt x="88" y="161800"/>
                  </a:lnTo>
                  <a:lnTo>
                    <a:pt x="88" y="166215"/>
                  </a:lnTo>
                  <a:lnTo>
                    <a:pt x="797" y="170573"/>
                  </a:lnTo>
                  <a:lnTo>
                    <a:pt x="2195" y="174760"/>
                  </a:lnTo>
                  <a:lnTo>
                    <a:pt x="4246" y="178669"/>
                  </a:lnTo>
                  <a:lnTo>
                    <a:pt x="6898" y="182198"/>
                  </a:lnTo>
                  <a:lnTo>
                    <a:pt x="10082" y="185257"/>
                  </a:lnTo>
                  <a:lnTo>
                    <a:pt x="13715" y="187764"/>
                  </a:lnTo>
                  <a:lnTo>
                    <a:pt x="17704" y="189657"/>
                  </a:lnTo>
                  <a:lnTo>
                    <a:pt x="21944" y="190885"/>
                  </a:lnTo>
                  <a:lnTo>
                    <a:pt x="26327" y="1914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tx36"/>
            <p:cNvSpPr/>
            <p:nvPr/>
          </p:nvSpPr>
          <p:spPr>
            <a:xfrm>
              <a:off x="3185027" y="345700"/>
              <a:ext cx="795976" cy="1294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Transplant Size</a:t>
              </a:r>
            </a:p>
          </p:txBody>
        </p:sp>
        <p:sp>
          <p:nvSpPr>
            <p:cNvPr id="37" name="pg37"/>
            <p:cNvSpPr/>
            <p:nvPr/>
          </p:nvSpPr>
          <p:spPr>
            <a:xfrm>
              <a:off x="859151" y="1324926"/>
              <a:ext cx="1422205" cy="191440"/>
            </a:xfrm>
            <a:custGeom>
              <a:avLst/>
              <a:gdLst/>
              <a:ahLst/>
              <a:cxnLst/>
              <a:rect l="0" t="0" r="0" b="0"/>
              <a:pathLst>
                <a:path w="1422205" h="191440">
                  <a:moveTo>
                    <a:pt x="27432" y="191440"/>
                  </a:moveTo>
                  <a:lnTo>
                    <a:pt x="1394773" y="191440"/>
                  </a:lnTo>
                  <a:lnTo>
                    <a:pt x="1393668" y="191417"/>
                  </a:lnTo>
                  <a:lnTo>
                    <a:pt x="1398079" y="191240"/>
                  </a:lnTo>
                  <a:lnTo>
                    <a:pt x="1402405" y="190357"/>
                  </a:lnTo>
                  <a:lnTo>
                    <a:pt x="1406533" y="188791"/>
                  </a:lnTo>
                  <a:lnTo>
                    <a:pt x="1410356" y="186584"/>
                  </a:lnTo>
                  <a:lnTo>
                    <a:pt x="1413776" y="183792"/>
                  </a:lnTo>
                  <a:lnTo>
                    <a:pt x="1416703" y="180487"/>
                  </a:lnTo>
                  <a:lnTo>
                    <a:pt x="1419063" y="176756"/>
                  </a:lnTo>
                  <a:lnTo>
                    <a:pt x="1420793" y="172694"/>
                  </a:lnTo>
                  <a:lnTo>
                    <a:pt x="1421850" y="168408"/>
                  </a:lnTo>
                  <a:lnTo>
                    <a:pt x="1422205" y="164008"/>
                  </a:lnTo>
                  <a:lnTo>
                    <a:pt x="1422205" y="27431"/>
                  </a:lnTo>
                  <a:lnTo>
                    <a:pt x="1421850" y="23031"/>
                  </a:lnTo>
                  <a:lnTo>
                    <a:pt x="1420793" y="18745"/>
                  </a:lnTo>
                  <a:lnTo>
                    <a:pt x="1419063" y="14683"/>
                  </a:lnTo>
                  <a:lnTo>
                    <a:pt x="1416703" y="10952"/>
                  </a:lnTo>
                  <a:lnTo>
                    <a:pt x="1413776" y="7647"/>
                  </a:lnTo>
                  <a:lnTo>
                    <a:pt x="1410356" y="4855"/>
                  </a:lnTo>
                  <a:lnTo>
                    <a:pt x="1406533" y="2648"/>
                  </a:lnTo>
                  <a:lnTo>
                    <a:pt x="1402405" y="1083"/>
                  </a:lnTo>
                  <a:lnTo>
                    <a:pt x="1398079" y="200"/>
                  </a:lnTo>
                  <a:lnTo>
                    <a:pt x="139477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08"/>
                  </a:lnTo>
                  <a:lnTo>
                    <a:pt x="88" y="161800"/>
                  </a:lnTo>
                  <a:lnTo>
                    <a:pt x="88" y="166215"/>
                  </a:lnTo>
                  <a:lnTo>
                    <a:pt x="797" y="170573"/>
                  </a:lnTo>
                  <a:lnTo>
                    <a:pt x="2195" y="174760"/>
                  </a:lnTo>
                  <a:lnTo>
                    <a:pt x="4246" y="178669"/>
                  </a:lnTo>
                  <a:lnTo>
                    <a:pt x="6898" y="182198"/>
                  </a:lnTo>
                  <a:lnTo>
                    <a:pt x="10082" y="185257"/>
                  </a:lnTo>
                  <a:lnTo>
                    <a:pt x="13716" y="187764"/>
                  </a:lnTo>
                  <a:lnTo>
                    <a:pt x="17704" y="189657"/>
                  </a:lnTo>
                  <a:lnTo>
                    <a:pt x="21944" y="190885"/>
                  </a:lnTo>
                  <a:lnTo>
                    <a:pt x="26327" y="1914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tx38"/>
            <p:cNvSpPr/>
            <p:nvPr/>
          </p:nvSpPr>
          <p:spPr>
            <a:xfrm>
              <a:off x="904871" y="1339541"/>
              <a:ext cx="1330765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General Investment (PC1)</a:t>
              </a:r>
            </a:p>
          </p:txBody>
        </p:sp>
        <p:sp>
          <p:nvSpPr>
            <p:cNvPr id="39" name="pg39"/>
            <p:cNvSpPr/>
            <p:nvPr/>
          </p:nvSpPr>
          <p:spPr>
            <a:xfrm>
              <a:off x="5206163" y="329448"/>
              <a:ext cx="779230" cy="191440"/>
            </a:xfrm>
            <a:custGeom>
              <a:avLst/>
              <a:gdLst/>
              <a:ahLst/>
              <a:cxnLst/>
              <a:rect l="0" t="0" r="0" b="0"/>
              <a:pathLst>
                <a:path w="779230" h="191440">
                  <a:moveTo>
                    <a:pt x="27432" y="191440"/>
                  </a:moveTo>
                  <a:lnTo>
                    <a:pt x="751798" y="191440"/>
                  </a:lnTo>
                  <a:lnTo>
                    <a:pt x="750694" y="191417"/>
                  </a:lnTo>
                  <a:lnTo>
                    <a:pt x="755105" y="191240"/>
                  </a:lnTo>
                  <a:lnTo>
                    <a:pt x="759430" y="190357"/>
                  </a:lnTo>
                  <a:lnTo>
                    <a:pt x="763558" y="188791"/>
                  </a:lnTo>
                  <a:lnTo>
                    <a:pt x="767381" y="186584"/>
                  </a:lnTo>
                  <a:lnTo>
                    <a:pt x="770801" y="183792"/>
                  </a:lnTo>
                  <a:lnTo>
                    <a:pt x="773728" y="180487"/>
                  </a:lnTo>
                  <a:lnTo>
                    <a:pt x="776088" y="176756"/>
                  </a:lnTo>
                  <a:lnTo>
                    <a:pt x="777818" y="172694"/>
                  </a:lnTo>
                  <a:lnTo>
                    <a:pt x="778875" y="168408"/>
                  </a:lnTo>
                  <a:lnTo>
                    <a:pt x="779230" y="164008"/>
                  </a:lnTo>
                  <a:lnTo>
                    <a:pt x="779230" y="27431"/>
                  </a:lnTo>
                  <a:lnTo>
                    <a:pt x="778875" y="23031"/>
                  </a:lnTo>
                  <a:lnTo>
                    <a:pt x="777818" y="18745"/>
                  </a:lnTo>
                  <a:lnTo>
                    <a:pt x="776088" y="14683"/>
                  </a:lnTo>
                  <a:lnTo>
                    <a:pt x="773728" y="10952"/>
                  </a:lnTo>
                  <a:lnTo>
                    <a:pt x="770801" y="7647"/>
                  </a:lnTo>
                  <a:lnTo>
                    <a:pt x="767381" y="4855"/>
                  </a:lnTo>
                  <a:lnTo>
                    <a:pt x="763558" y="2648"/>
                  </a:lnTo>
                  <a:lnTo>
                    <a:pt x="759430" y="1083"/>
                  </a:lnTo>
                  <a:lnTo>
                    <a:pt x="755105" y="200"/>
                  </a:lnTo>
                  <a:lnTo>
                    <a:pt x="75179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08"/>
                  </a:lnTo>
                  <a:lnTo>
                    <a:pt x="88" y="161800"/>
                  </a:lnTo>
                  <a:lnTo>
                    <a:pt x="88" y="166215"/>
                  </a:lnTo>
                  <a:lnTo>
                    <a:pt x="797" y="170573"/>
                  </a:lnTo>
                  <a:lnTo>
                    <a:pt x="2195" y="174760"/>
                  </a:lnTo>
                  <a:lnTo>
                    <a:pt x="4246" y="178669"/>
                  </a:lnTo>
                  <a:lnTo>
                    <a:pt x="6898" y="182198"/>
                  </a:lnTo>
                  <a:lnTo>
                    <a:pt x="10082" y="185257"/>
                  </a:lnTo>
                  <a:lnTo>
                    <a:pt x="13715" y="187764"/>
                  </a:lnTo>
                  <a:lnTo>
                    <a:pt x="17704" y="189657"/>
                  </a:lnTo>
                  <a:lnTo>
                    <a:pt x="21944" y="190885"/>
                  </a:lnTo>
                  <a:lnTo>
                    <a:pt x="26327" y="1914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tx40"/>
            <p:cNvSpPr/>
            <p:nvPr/>
          </p:nvSpPr>
          <p:spPr>
            <a:xfrm>
              <a:off x="5251883" y="344063"/>
              <a:ext cx="687790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Leaf Damage</a:t>
              </a:r>
            </a:p>
          </p:txBody>
        </p:sp>
        <p:sp>
          <p:nvSpPr>
            <p:cNvPr id="41" name="pg41"/>
            <p:cNvSpPr/>
            <p:nvPr/>
          </p:nvSpPr>
          <p:spPr>
            <a:xfrm>
              <a:off x="6894300" y="1324926"/>
              <a:ext cx="1428480" cy="191440"/>
            </a:xfrm>
            <a:custGeom>
              <a:avLst/>
              <a:gdLst/>
              <a:ahLst/>
              <a:cxnLst/>
              <a:rect l="0" t="0" r="0" b="0"/>
              <a:pathLst>
                <a:path w="1428480" h="191440">
                  <a:moveTo>
                    <a:pt x="27431" y="191440"/>
                  </a:moveTo>
                  <a:lnTo>
                    <a:pt x="1401048" y="191440"/>
                  </a:lnTo>
                  <a:lnTo>
                    <a:pt x="1399944" y="191417"/>
                  </a:lnTo>
                  <a:lnTo>
                    <a:pt x="1404355" y="191240"/>
                  </a:lnTo>
                  <a:lnTo>
                    <a:pt x="1408680" y="190357"/>
                  </a:lnTo>
                  <a:lnTo>
                    <a:pt x="1412808" y="188791"/>
                  </a:lnTo>
                  <a:lnTo>
                    <a:pt x="1416632" y="186584"/>
                  </a:lnTo>
                  <a:lnTo>
                    <a:pt x="1420051" y="183792"/>
                  </a:lnTo>
                  <a:lnTo>
                    <a:pt x="1422979" y="180487"/>
                  </a:lnTo>
                  <a:lnTo>
                    <a:pt x="1425338" y="176756"/>
                  </a:lnTo>
                  <a:lnTo>
                    <a:pt x="1427069" y="172694"/>
                  </a:lnTo>
                  <a:lnTo>
                    <a:pt x="1428125" y="168408"/>
                  </a:lnTo>
                  <a:lnTo>
                    <a:pt x="1428480" y="164008"/>
                  </a:lnTo>
                  <a:lnTo>
                    <a:pt x="1428480" y="27431"/>
                  </a:lnTo>
                  <a:lnTo>
                    <a:pt x="1428125" y="23031"/>
                  </a:lnTo>
                  <a:lnTo>
                    <a:pt x="1427069" y="18745"/>
                  </a:lnTo>
                  <a:lnTo>
                    <a:pt x="1425338" y="14683"/>
                  </a:lnTo>
                  <a:lnTo>
                    <a:pt x="1422979" y="10952"/>
                  </a:lnTo>
                  <a:lnTo>
                    <a:pt x="1420051" y="7647"/>
                  </a:lnTo>
                  <a:lnTo>
                    <a:pt x="1416632" y="4855"/>
                  </a:lnTo>
                  <a:lnTo>
                    <a:pt x="1412808" y="2648"/>
                  </a:lnTo>
                  <a:lnTo>
                    <a:pt x="1408680" y="1083"/>
                  </a:lnTo>
                  <a:lnTo>
                    <a:pt x="1404355" y="200"/>
                  </a:lnTo>
                  <a:lnTo>
                    <a:pt x="140104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08"/>
                  </a:lnTo>
                  <a:lnTo>
                    <a:pt x="88" y="161800"/>
                  </a:lnTo>
                  <a:lnTo>
                    <a:pt x="88" y="166215"/>
                  </a:lnTo>
                  <a:lnTo>
                    <a:pt x="797" y="170573"/>
                  </a:lnTo>
                  <a:lnTo>
                    <a:pt x="2195" y="174760"/>
                  </a:lnTo>
                  <a:lnTo>
                    <a:pt x="4246" y="178669"/>
                  </a:lnTo>
                  <a:lnTo>
                    <a:pt x="6898" y="182198"/>
                  </a:lnTo>
                  <a:lnTo>
                    <a:pt x="10082" y="185257"/>
                  </a:lnTo>
                  <a:lnTo>
                    <a:pt x="13715" y="187764"/>
                  </a:lnTo>
                  <a:lnTo>
                    <a:pt x="17704" y="189657"/>
                  </a:lnTo>
                  <a:lnTo>
                    <a:pt x="21944" y="190885"/>
                  </a:lnTo>
                  <a:lnTo>
                    <a:pt x="26327" y="1914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tx42"/>
            <p:cNvSpPr/>
            <p:nvPr/>
          </p:nvSpPr>
          <p:spPr>
            <a:xfrm>
              <a:off x="6940020" y="1339541"/>
              <a:ext cx="1337040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Relative Investment (PC2)</a:t>
              </a:r>
            </a:p>
          </p:txBody>
        </p:sp>
        <p:sp>
          <p:nvSpPr>
            <p:cNvPr id="43" name="pg43"/>
            <p:cNvSpPr/>
            <p:nvPr/>
          </p:nvSpPr>
          <p:spPr>
            <a:xfrm>
              <a:off x="4008854" y="2320404"/>
              <a:ext cx="1161086" cy="191440"/>
            </a:xfrm>
            <a:custGeom>
              <a:avLst/>
              <a:gdLst/>
              <a:ahLst/>
              <a:cxnLst/>
              <a:rect l="0" t="0" r="0" b="0"/>
              <a:pathLst>
                <a:path w="1161086" h="191440">
                  <a:moveTo>
                    <a:pt x="27432" y="191440"/>
                  </a:moveTo>
                  <a:lnTo>
                    <a:pt x="1133654" y="191440"/>
                  </a:lnTo>
                  <a:lnTo>
                    <a:pt x="1132549" y="191417"/>
                  </a:lnTo>
                  <a:lnTo>
                    <a:pt x="1136960" y="191240"/>
                  </a:lnTo>
                  <a:lnTo>
                    <a:pt x="1141286" y="190357"/>
                  </a:lnTo>
                  <a:lnTo>
                    <a:pt x="1145414" y="188791"/>
                  </a:lnTo>
                  <a:lnTo>
                    <a:pt x="1149237" y="186584"/>
                  </a:lnTo>
                  <a:lnTo>
                    <a:pt x="1152657" y="183792"/>
                  </a:lnTo>
                  <a:lnTo>
                    <a:pt x="1155584" y="180487"/>
                  </a:lnTo>
                  <a:lnTo>
                    <a:pt x="1157944" y="176756"/>
                  </a:lnTo>
                  <a:lnTo>
                    <a:pt x="1159674" y="172694"/>
                  </a:lnTo>
                  <a:lnTo>
                    <a:pt x="1160731" y="168408"/>
                  </a:lnTo>
                  <a:lnTo>
                    <a:pt x="1161086" y="164008"/>
                  </a:lnTo>
                  <a:lnTo>
                    <a:pt x="1161086" y="27432"/>
                  </a:lnTo>
                  <a:lnTo>
                    <a:pt x="1160731" y="23031"/>
                  </a:lnTo>
                  <a:lnTo>
                    <a:pt x="1159674" y="18745"/>
                  </a:lnTo>
                  <a:lnTo>
                    <a:pt x="1157944" y="14683"/>
                  </a:lnTo>
                  <a:lnTo>
                    <a:pt x="1155584" y="10952"/>
                  </a:lnTo>
                  <a:lnTo>
                    <a:pt x="1152657" y="7647"/>
                  </a:lnTo>
                  <a:lnTo>
                    <a:pt x="1149237" y="4855"/>
                  </a:lnTo>
                  <a:lnTo>
                    <a:pt x="1145414" y="2648"/>
                  </a:lnTo>
                  <a:lnTo>
                    <a:pt x="1141286" y="1083"/>
                  </a:lnTo>
                  <a:lnTo>
                    <a:pt x="1136960" y="200"/>
                  </a:lnTo>
                  <a:lnTo>
                    <a:pt x="113365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008"/>
                  </a:lnTo>
                  <a:lnTo>
                    <a:pt x="88" y="161800"/>
                  </a:lnTo>
                  <a:lnTo>
                    <a:pt x="88" y="166215"/>
                  </a:lnTo>
                  <a:lnTo>
                    <a:pt x="797" y="170573"/>
                  </a:lnTo>
                  <a:lnTo>
                    <a:pt x="2195" y="174760"/>
                  </a:lnTo>
                  <a:lnTo>
                    <a:pt x="4246" y="178669"/>
                  </a:lnTo>
                  <a:lnTo>
                    <a:pt x="6898" y="182198"/>
                  </a:lnTo>
                  <a:lnTo>
                    <a:pt x="10082" y="185257"/>
                  </a:lnTo>
                  <a:lnTo>
                    <a:pt x="13715" y="187764"/>
                  </a:lnTo>
                  <a:lnTo>
                    <a:pt x="17704" y="189657"/>
                  </a:lnTo>
                  <a:lnTo>
                    <a:pt x="21944" y="190885"/>
                  </a:lnTo>
                  <a:lnTo>
                    <a:pt x="26327" y="1914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tx44"/>
            <p:cNvSpPr/>
            <p:nvPr/>
          </p:nvSpPr>
          <p:spPr>
            <a:xfrm>
              <a:off x="4054574" y="2364419"/>
              <a:ext cx="1069646" cy="1017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Acer saccharum TLA</a:t>
              </a:r>
            </a:p>
          </p:txBody>
        </p:sp>
        <p:sp>
          <p:nvSpPr>
            <p:cNvPr id="45" name="pg45"/>
            <p:cNvSpPr/>
            <p:nvPr/>
          </p:nvSpPr>
          <p:spPr>
            <a:xfrm>
              <a:off x="1884563" y="6302316"/>
              <a:ext cx="1384142" cy="191440"/>
            </a:xfrm>
            <a:custGeom>
              <a:avLst/>
              <a:gdLst/>
              <a:ahLst/>
              <a:cxnLst/>
              <a:rect l="0" t="0" r="0" b="0"/>
              <a:pathLst>
                <a:path w="1384142" h="191440">
                  <a:moveTo>
                    <a:pt x="27431" y="191440"/>
                  </a:moveTo>
                  <a:lnTo>
                    <a:pt x="1356710" y="191440"/>
                  </a:lnTo>
                  <a:lnTo>
                    <a:pt x="1355605" y="191417"/>
                  </a:lnTo>
                  <a:lnTo>
                    <a:pt x="1360017" y="191240"/>
                  </a:lnTo>
                  <a:lnTo>
                    <a:pt x="1364342" y="190357"/>
                  </a:lnTo>
                  <a:lnTo>
                    <a:pt x="1368470" y="188791"/>
                  </a:lnTo>
                  <a:lnTo>
                    <a:pt x="1372293" y="186584"/>
                  </a:lnTo>
                  <a:lnTo>
                    <a:pt x="1375713" y="183792"/>
                  </a:lnTo>
                  <a:lnTo>
                    <a:pt x="1378640" y="180487"/>
                  </a:lnTo>
                  <a:lnTo>
                    <a:pt x="1381000" y="176756"/>
                  </a:lnTo>
                  <a:lnTo>
                    <a:pt x="1382730" y="172694"/>
                  </a:lnTo>
                  <a:lnTo>
                    <a:pt x="1383787" y="168408"/>
                  </a:lnTo>
                  <a:lnTo>
                    <a:pt x="1384142" y="164008"/>
                  </a:lnTo>
                  <a:lnTo>
                    <a:pt x="1384142" y="27431"/>
                  </a:lnTo>
                  <a:lnTo>
                    <a:pt x="1383787" y="23031"/>
                  </a:lnTo>
                  <a:lnTo>
                    <a:pt x="1382730" y="18745"/>
                  </a:lnTo>
                  <a:lnTo>
                    <a:pt x="1381000" y="14683"/>
                  </a:lnTo>
                  <a:lnTo>
                    <a:pt x="1378640" y="10952"/>
                  </a:lnTo>
                  <a:lnTo>
                    <a:pt x="1375713" y="7647"/>
                  </a:lnTo>
                  <a:lnTo>
                    <a:pt x="1372293" y="4855"/>
                  </a:lnTo>
                  <a:lnTo>
                    <a:pt x="1368470" y="2648"/>
                  </a:lnTo>
                  <a:lnTo>
                    <a:pt x="1364342" y="1083"/>
                  </a:lnTo>
                  <a:lnTo>
                    <a:pt x="1360017" y="200"/>
                  </a:lnTo>
                  <a:lnTo>
                    <a:pt x="135671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08"/>
                  </a:lnTo>
                  <a:lnTo>
                    <a:pt x="88" y="161800"/>
                  </a:lnTo>
                  <a:lnTo>
                    <a:pt x="88" y="166215"/>
                  </a:lnTo>
                  <a:lnTo>
                    <a:pt x="797" y="170573"/>
                  </a:lnTo>
                  <a:lnTo>
                    <a:pt x="2195" y="174760"/>
                  </a:lnTo>
                  <a:lnTo>
                    <a:pt x="4246" y="178669"/>
                  </a:lnTo>
                  <a:lnTo>
                    <a:pt x="6898" y="182198"/>
                  </a:lnTo>
                  <a:lnTo>
                    <a:pt x="10082" y="185257"/>
                  </a:lnTo>
                  <a:lnTo>
                    <a:pt x="13716" y="187764"/>
                  </a:lnTo>
                  <a:lnTo>
                    <a:pt x="17704" y="189657"/>
                  </a:lnTo>
                  <a:lnTo>
                    <a:pt x="21944" y="190885"/>
                  </a:lnTo>
                  <a:lnTo>
                    <a:pt x="26327" y="1914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tx46"/>
            <p:cNvSpPr/>
            <p:nvPr/>
          </p:nvSpPr>
          <p:spPr>
            <a:xfrm>
              <a:off x="1930283" y="6320273"/>
              <a:ext cx="1292702" cy="1277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Xanthomonas campestris</a:t>
              </a:r>
            </a:p>
          </p:txBody>
        </p:sp>
        <p:sp>
          <p:nvSpPr>
            <p:cNvPr id="47" name="pg47"/>
            <p:cNvSpPr/>
            <p:nvPr/>
          </p:nvSpPr>
          <p:spPr>
            <a:xfrm>
              <a:off x="4425907" y="6302316"/>
              <a:ext cx="326979" cy="191440"/>
            </a:xfrm>
            <a:custGeom>
              <a:avLst/>
              <a:gdLst/>
              <a:ahLst/>
              <a:cxnLst/>
              <a:rect l="0" t="0" r="0" b="0"/>
              <a:pathLst>
                <a:path w="326979" h="191440">
                  <a:moveTo>
                    <a:pt x="27431" y="191440"/>
                  </a:moveTo>
                  <a:lnTo>
                    <a:pt x="299547" y="191440"/>
                  </a:lnTo>
                  <a:lnTo>
                    <a:pt x="298442" y="191417"/>
                  </a:lnTo>
                  <a:lnTo>
                    <a:pt x="302853" y="191240"/>
                  </a:lnTo>
                  <a:lnTo>
                    <a:pt x="307179" y="190357"/>
                  </a:lnTo>
                  <a:lnTo>
                    <a:pt x="311307" y="188791"/>
                  </a:lnTo>
                  <a:lnTo>
                    <a:pt x="315130" y="186584"/>
                  </a:lnTo>
                  <a:lnTo>
                    <a:pt x="318549" y="183792"/>
                  </a:lnTo>
                  <a:lnTo>
                    <a:pt x="321477" y="180487"/>
                  </a:lnTo>
                  <a:lnTo>
                    <a:pt x="323836" y="176756"/>
                  </a:lnTo>
                  <a:lnTo>
                    <a:pt x="325567" y="172694"/>
                  </a:lnTo>
                  <a:lnTo>
                    <a:pt x="326623" y="168408"/>
                  </a:lnTo>
                  <a:lnTo>
                    <a:pt x="326979" y="164008"/>
                  </a:lnTo>
                  <a:lnTo>
                    <a:pt x="326979" y="27431"/>
                  </a:lnTo>
                  <a:lnTo>
                    <a:pt x="326623" y="23031"/>
                  </a:lnTo>
                  <a:lnTo>
                    <a:pt x="325567" y="18745"/>
                  </a:lnTo>
                  <a:lnTo>
                    <a:pt x="323836" y="14683"/>
                  </a:lnTo>
                  <a:lnTo>
                    <a:pt x="321477" y="10952"/>
                  </a:lnTo>
                  <a:lnTo>
                    <a:pt x="318549" y="7647"/>
                  </a:lnTo>
                  <a:lnTo>
                    <a:pt x="315130" y="4855"/>
                  </a:lnTo>
                  <a:lnTo>
                    <a:pt x="311307" y="2648"/>
                  </a:lnTo>
                  <a:lnTo>
                    <a:pt x="307179" y="1083"/>
                  </a:lnTo>
                  <a:lnTo>
                    <a:pt x="302853" y="200"/>
                  </a:lnTo>
                  <a:lnTo>
                    <a:pt x="29954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08"/>
                  </a:lnTo>
                  <a:lnTo>
                    <a:pt x="88" y="161800"/>
                  </a:lnTo>
                  <a:lnTo>
                    <a:pt x="88" y="166215"/>
                  </a:lnTo>
                  <a:lnTo>
                    <a:pt x="797" y="170573"/>
                  </a:lnTo>
                  <a:lnTo>
                    <a:pt x="2195" y="174760"/>
                  </a:lnTo>
                  <a:lnTo>
                    <a:pt x="4246" y="178669"/>
                  </a:lnTo>
                  <a:lnTo>
                    <a:pt x="6898" y="182198"/>
                  </a:lnTo>
                  <a:lnTo>
                    <a:pt x="10082" y="185257"/>
                  </a:lnTo>
                  <a:lnTo>
                    <a:pt x="13715" y="187764"/>
                  </a:lnTo>
                  <a:lnTo>
                    <a:pt x="17704" y="189657"/>
                  </a:lnTo>
                  <a:lnTo>
                    <a:pt x="21944" y="190885"/>
                  </a:lnTo>
                  <a:lnTo>
                    <a:pt x="26327" y="1914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tx48"/>
            <p:cNvSpPr/>
            <p:nvPr/>
          </p:nvSpPr>
          <p:spPr>
            <a:xfrm>
              <a:off x="4471627" y="6346399"/>
              <a:ext cx="235539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Fern</a:t>
              </a:r>
            </a:p>
          </p:txBody>
        </p:sp>
        <p:sp>
          <p:nvSpPr>
            <p:cNvPr id="49" name="pg49"/>
            <p:cNvSpPr/>
            <p:nvPr/>
          </p:nvSpPr>
          <p:spPr>
            <a:xfrm>
              <a:off x="6062817" y="6302316"/>
              <a:ext cx="1078685" cy="191440"/>
            </a:xfrm>
            <a:custGeom>
              <a:avLst/>
              <a:gdLst/>
              <a:ahLst/>
              <a:cxnLst/>
              <a:rect l="0" t="0" r="0" b="0"/>
              <a:pathLst>
                <a:path w="1078685" h="191440">
                  <a:moveTo>
                    <a:pt x="27432" y="191440"/>
                  </a:moveTo>
                  <a:lnTo>
                    <a:pt x="1051253" y="191440"/>
                  </a:lnTo>
                  <a:lnTo>
                    <a:pt x="1050148" y="191417"/>
                  </a:lnTo>
                  <a:lnTo>
                    <a:pt x="1054559" y="191240"/>
                  </a:lnTo>
                  <a:lnTo>
                    <a:pt x="1058885" y="190357"/>
                  </a:lnTo>
                  <a:lnTo>
                    <a:pt x="1063013" y="188791"/>
                  </a:lnTo>
                  <a:lnTo>
                    <a:pt x="1066836" y="186584"/>
                  </a:lnTo>
                  <a:lnTo>
                    <a:pt x="1070255" y="183792"/>
                  </a:lnTo>
                  <a:lnTo>
                    <a:pt x="1073183" y="180487"/>
                  </a:lnTo>
                  <a:lnTo>
                    <a:pt x="1075542" y="176756"/>
                  </a:lnTo>
                  <a:lnTo>
                    <a:pt x="1077273" y="172694"/>
                  </a:lnTo>
                  <a:lnTo>
                    <a:pt x="1078329" y="168408"/>
                  </a:lnTo>
                  <a:lnTo>
                    <a:pt x="1078685" y="164008"/>
                  </a:lnTo>
                  <a:lnTo>
                    <a:pt x="1078685" y="27431"/>
                  </a:lnTo>
                  <a:lnTo>
                    <a:pt x="1078329" y="23031"/>
                  </a:lnTo>
                  <a:lnTo>
                    <a:pt x="1077273" y="18745"/>
                  </a:lnTo>
                  <a:lnTo>
                    <a:pt x="1075542" y="14683"/>
                  </a:lnTo>
                  <a:lnTo>
                    <a:pt x="1073183" y="10952"/>
                  </a:lnTo>
                  <a:lnTo>
                    <a:pt x="1070255" y="7647"/>
                  </a:lnTo>
                  <a:lnTo>
                    <a:pt x="1066836" y="4855"/>
                  </a:lnTo>
                  <a:lnTo>
                    <a:pt x="1063013" y="2648"/>
                  </a:lnTo>
                  <a:lnTo>
                    <a:pt x="1058885" y="1083"/>
                  </a:lnTo>
                  <a:lnTo>
                    <a:pt x="1054559" y="200"/>
                  </a:lnTo>
                  <a:lnTo>
                    <a:pt x="105125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08"/>
                  </a:lnTo>
                  <a:lnTo>
                    <a:pt x="88" y="161800"/>
                  </a:lnTo>
                  <a:lnTo>
                    <a:pt x="88" y="166215"/>
                  </a:lnTo>
                  <a:lnTo>
                    <a:pt x="797" y="170573"/>
                  </a:lnTo>
                  <a:lnTo>
                    <a:pt x="2195" y="174760"/>
                  </a:lnTo>
                  <a:lnTo>
                    <a:pt x="4246" y="178669"/>
                  </a:lnTo>
                  <a:lnTo>
                    <a:pt x="6898" y="182198"/>
                  </a:lnTo>
                  <a:lnTo>
                    <a:pt x="10082" y="185257"/>
                  </a:lnTo>
                  <a:lnTo>
                    <a:pt x="13715" y="187764"/>
                  </a:lnTo>
                  <a:lnTo>
                    <a:pt x="17704" y="189657"/>
                  </a:lnTo>
                  <a:lnTo>
                    <a:pt x="21944" y="190885"/>
                  </a:lnTo>
                  <a:lnTo>
                    <a:pt x="26327" y="1914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tx50"/>
            <p:cNvSpPr/>
            <p:nvPr/>
          </p:nvSpPr>
          <p:spPr>
            <a:xfrm>
              <a:off x="6108537" y="6344625"/>
              <a:ext cx="987245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Greenhouse Bench</a:t>
              </a:r>
            </a:p>
          </p:txBody>
        </p:sp>
        <p:sp>
          <p:nvSpPr>
            <p:cNvPr id="51" name="pg51"/>
            <p:cNvSpPr/>
            <p:nvPr/>
          </p:nvSpPr>
          <p:spPr>
            <a:xfrm>
              <a:off x="4218915" y="4311360"/>
              <a:ext cx="740963" cy="191440"/>
            </a:xfrm>
            <a:custGeom>
              <a:avLst/>
              <a:gdLst/>
              <a:ahLst/>
              <a:cxnLst/>
              <a:rect l="0" t="0" r="0" b="0"/>
              <a:pathLst>
                <a:path w="740963" h="191440">
                  <a:moveTo>
                    <a:pt x="27432" y="191440"/>
                  </a:moveTo>
                  <a:lnTo>
                    <a:pt x="713531" y="191440"/>
                  </a:lnTo>
                  <a:lnTo>
                    <a:pt x="712426" y="191417"/>
                  </a:lnTo>
                  <a:lnTo>
                    <a:pt x="716837" y="191240"/>
                  </a:lnTo>
                  <a:lnTo>
                    <a:pt x="721163" y="190357"/>
                  </a:lnTo>
                  <a:lnTo>
                    <a:pt x="725291" y="188791"/>
                  </a:lnTo>
                  <a:lnTo>
                    <a:pt x="729114" y="186584"/>
                  </a:lnTo>
                  <a:lnTo>
                    <a:pt x="732533" y="183792"/>
                  </a:lnTo>
                  <a:lnTo>
                    <a:pt x="735461" y="180487"/>
                  </a:lnTo>
                  <a:lnTo>
                    <a:pt x="737820" y="176756"/>
                  </a:lnTo>
                  <a:lnTo>
                    <a:pt x="739551" y="172694"/>
                  </a:lnTo>
                  <a:lnTo>
                    <a:pt x="740607" y="168408"/>
                  </a:lnTo>
                  <a:lnTo>
                    <a:pt x="740963" y="164008"/>
                  </a:lnTo>
                  <a:lnTo>
                    <a:pt x="740963" y="27432"/>
                  </a:lnTo>
                  <a:lnTo>
                    <a:pt x="740607" y="23031"/>
                  </a:lnTo>
                  <a:lnTo>
                    <a:pt x="739551" y="18745"/>
                  </a:lnTo>
                  <a:lnTo>
                    <a:pt x="737820" y="14683"/>
                  </a:lnTo>
                  <a:lnTo>
                    <a:pt x="735461" y="10952"/>
                  </a:lnTo>
                  <a:lnTo>
                    <a:pt x="732533" y="7647"/>
                  </a:lnTo>
                  <a:lnTo>
                    <a:pt x="729114" y="4855"/>
                  </a:lnTo>
                  <a:lnTo>
                    <a:pt x="725291" y="2648"/>
                  </a:lnTo>
                  <a:lnTo>
                    <a:pt x="721163" y="1083"/>
                  </a:lnTo>
                  <a:lnTo>
                    <a:pt x="716837" y="200"/>
                  </a:lnTo>
                  <a:lnTo>
                    <a:pt x="71353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008"/>
                  </a:lnTo>
                  <a:lnTo>
                    <a:pt x="88" y="161800"/>
                  </a:lnTo>
                  <a:lnTo>
                    <a:pt x="88" y="166215"/>
                  </a:lnTo>
                  <a:lnTo>
                    <a:pt x="797" y="170573"/>
                  </a:lnTo>
                  <a:lnTo>
                    <a:pt x="2195" y="174760"/>
                  </a:lnTo>
                  <a:lnTo>
                    <a:pt x="4246" y="178669"/>
                  </a:lnTo>
                  <a:lnTo>
                    <a:pt x="6898" y="182198"/>
                  </a:lnTo>
                  <a:lnTo>
                    <a:pt x="10082" y="185257"/>
                  </a:lnTo>
                  <a:lnTo>
                    <a:pt x="13715" y="187764"/>
                  </a:lnTo>
                  <a:lnTo>
                    <a:pt x="17704" y="189657"/>
                  </a:lnTo>
                  <a:lnTo>
                    <a:pt x="21944" y="190885"/>
                  </a:lnTo>
                  <a:lnTo>
                    <a:pt x="26327" y="1914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tx52"/>
            <p:cNvSpPr/>
            <p:nvPr/>
          </p:nvSpPr>
          <p:spPr>
            <a:xfrm>
              <a:off x="4264635" y="4353601"/>
              <a:ext cx="649523" cy="10347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Rosette Size</a:t>
              </a:r>
            </a:p>
          </p:txBody>
        </p:sp>
      </p:grpSp>
      <p:sp>
        <p:nvSpPr>
          <p:cNvPr id="53" name="pl5">
            <a:extLst>
              <a:ext uri="{FF2B5EF4-FFF2-40B4-BE49-F238E27FC236}">
                <a16:creationId xmlns:a16="http://schemas.microsoft.com/office/drawing/2014/main" id="{A8B9E2B5-50C2-F641-ACE2-66E187E5BC5E}"/>
              </a:ext>
            </a:extLst>
          </p:cNvPr>
          <p:cNvSpPr/>
          <p:nvPr/>
        </p:nvSpPr>
        <p:spPr>
          <a:xfrm>
            <a:off x="1314223" y="1632048"/>
            <a:ext cx="2703858" cy="2721553"/>
          </a:xfrm>
          <a:custGeom>
            <a:avLst/>
            <a:gdLst/>
            <a:ahLst/>
            <a:cxnLst/>
            <a:rect l="0" t="0" r="0" b="0"/>
            <a:pathLst>
              <a:path w="2819425" h="5611553">
                <a:moveTo>
                  <a:pt x="0" y="0"/>
                </a:moveTo>
                <a:lnTo>
                  <a:pt x="3492" y="19571"/>
                </a:lnTo>
                <a:lnTo>
                  <a:pt x="19327" y="108027"/>
                </a:lnTo>
                <a:lnTo>
                  <a:pt x="34904" y="194756"/>
                </a:lnTo>
                <a:lnTo>
                  <a:pt x="50241" y="279796"/>
                </a:lnTo>
                <a:lnTo>
                  <a:pt x="65356" y="363181"/>
                </a:lnTo>
                <a:lnTo>
                  <a:pt x="80268" y="444948"/>
                </a:lnTo>
                <a:lnTo>
                  <a:pt x="94994" y="525131"/>
                </a:lnTo>
                <a:lnTo>
                  <a:pt x="109551" y="603767"/>
                </a:lnTo>
                <a:lnTo>
                  <a:pt x="123959" y="680891"/>
                </a:lnTo>
                <a:lnTo>
                  <a:pt x="138235" y="756538"/>
                </a:lnTo>
                <a:lnTo>
                  <a:pt x="152397" y="830744"/>
                </a:lnTo>
                <a:lnTo>
                  <a:pt x="166463" y="903545"/>
                </a:lnTo>
                <a:lnTo>
                  <a:pt x="180451" y="974975"/>
                </a:lnTo>
                <a:lnTo>
                  <a:pt x="194379" y="1045072"/>
                </a:lnTo>
                <a:lnTo>
                  <a:pt x="208265" y="1113870"/>
                </a:lnTo>
                <a:lnTo>
                  <a:pt x="222127" y="1181405"/>
                </a:lnTo>
                <a:lnTo>
                  <a:pt x="235983" y="1247713"/>
                </a:lnTo>
                <a:lnTo>
                  <a:pt x="249851" y="1312828"/>
                </a:lnTo>
                <a:lnTo>
                  <a:pt x="263748" y="1376787"/>
                </a:lnTo>
                <a:lnTo>
                  <a:pt x="277694" y="1439625"/>
                </a:lnTo>
                <a:lnTo>
                  <a:pt x="291705" y="1501378"/>
                </a:lnTo>
                <a:lnTo>
                  <a:pt x="305800" y="1562082"/>
                </a:lnTo>
                <a:lnTo>
                  <a:pt x="319997" y="1621771"/>
                </a:lnTo>
                <a:lnTo>
                  <a:pt x="334314" y="1680482"/>
                </a:lnTo>
                <a:lnTo>
                  <a:pt x="348768" y="1738249"/>
                </a:lnTo>
                <a:lnTo>
                  <a:pt x="363378" y="1795110"/>
                </a:lnTo>
                <a:lnTo>
                  <a:pt x="378162" y="1851098"/>
                </a:lnTo>
                <a:lnTo>
                  <a:pt x="393138" y="1906251"/>
                </a:lnTo>
                <a:lnTo>
                  <a:pt x="408323" y="1960602"/>
                </a:lnTo>
                <a:lnTo>
                  <a:pt x="423736" y="2014189"/>
                </a:lnTo>
                <a:lnTo>
                  <a:pt x="439395" y="2067046"/>
                </a:lnTo>
                <a:lnTo>
                  <a:pt x="455317" y="2119208"/>
                </a:lnTo>
                <a:lnTo>
                  <a:pt x="471521" y="2170713"/>
                </a:lnTo>
                <a:lnTo>
                  <a:pt x="488024" y="2221595"/>
                </a:lnTo>
                <a:lnTo>
                  <a:pt x="504845" y="2271889"/>
                </a:lnTo>
                <a:lnTo>
                  <a:pt x="522002" y="2321632"/>
                </a:lnTo>
                <a:lnTo>
                  <a:pt x="539512" y="2370858"/>
                </a:lnTo>
                <a:lnTo>
                  <a:pt x="557393" y="2419605"/>
                </a:lnTo>
                <a:lnTo>
                  <a:pt x="575664" y="2467906"/>
                </a:lnTo>
                <a:lnTo>
                  <a:pt x="594343" y="2515797"/>
                </a:lnTo>
                <a:lnTo>
                  <a:pt x="613447" y="2563315"/>
                </a:lnTo>
                <a:lnTo>
                  <a:pt x="632994" y="2610495"/>
                </a:lnTo>
                <a:lnTo>
                  <a:pt x="653003" y="2657371"/>
                </a:lnTo>
                <a:lnTo>
                  <a:pt x="673491" y="2703981"/>
                </a:lnTo>
                <a:lnTo>
                  <a:pt x="694476" y="2750359"/>
                </a:lnTo>
                <a:lnTo>
                  <a:pt x="715977" y="2796541"/>
                </a:lnTo>
                <a:lnTo>
                  <a:pt x="738011" y="2842563"/>
                </a:lnTo>
                <a:lnTo>
                  <a:pt x="760596" y="2888460"/>
                </a:lnTo>
                <a:lnTo>
                  <a:pt x="783751" y="2934268"/>
                </a:lnTo>
                <a:lnTo>
                  <a:pt x="807493" y="2980021"/>
                </a:lnTo>
                <a:lnTo>
                  <a:pt x="831840" y="3025757"/>
                </a:lnTo>
                <a:lnTo>
                  <a:pt x="856810" y="3071510"/>
                </a:lnTo>
                <a:lnTo>
                  <a:pt x="882422" y="3117316"/>
                </a:lnTo>
                <a:lnTo>
                  <a:pt x="908693" y="3163211"/>
                </a:lnTo>
                <a:lnTo>
                  <a:pt x="935640" y="3209230"/>
                </a:lnTo>
                <a:lnTo>
                  <a:pt x="963283" y="3255408"/>
                </a:lnTo>
                <a:lnTo>
                  <a:pt x="991640" y="3301782"/>
                </a:lnTo>
                <a:lnTo>
                  <a:pt x="1020727" y="3348387"/>
                </a:lnTo>
                <a:lnTo>
                  <a:pt x="1050563" y="3395258"/>
                </a:lnTo>
                <a:lnTo>
                  <a:pt x="1081166" y="3442431"/>
                </a:lnTo>
                <a:lnTo>
                  <a:pt x="1112555" y="3489942"/>
                </a:lnTo>
                <a:lnTo>
                  <a:pt x="1144746" y="3537825"/>
                </a:lnTo>
                <a:lnTo>
                  <a:pt x="1177759" y="3586118"/>
                </a:lnTo>
                <a:lnTo>
                  <a:pt x="1211610" y="3634854"/>
                </a:lnTo>
                <a:lnTo>
                  <a:pt x="1246318" y="3684071"/>
                </a:lnTo>
                <a:lnTo>
                  <a:pt x="1281901" y="3733803"/>
                </a:lnTo>
                <a:lnTo>
                  <a:pt x="1318378" y="3784086"/>
                </a:lnTo>
                <a:lnTo>
                  <a:pt x="1355765" y="3834955"/>
                </a:lnTo>
                <a:lnTo>
                  <a:pt x="1394080" y="3886447"/>
                </a:lnTo>
                <a:lnTo>
                  <a:pt x="1433343" y="3938596"/>
                </a:lnTo>
                <a:lnTo>
                  <a:pt x="1473571" y="3991439"/>
                </a:lnTo>
                <a:lnTo>
                  <a:pt x="1514781" y="4045010"/>
                </a:lnTo>
                <a:lnTo>
                  <a:pt x="1556992" y="4099346"/>
                </a:lnTo>
                <a:lnTo>
                  <a:pt x="1600222" y="4154481"/>
                </a:lnTo>
                <a:lnTo>
                  <a:pt x="1644489" y="4210453"/>
                </a:lnTo>
                <a:lnTo>
                  <a:pt x="1689811" y="4267295"/>
                </a:lnTo>
                <a:lnTo>
                  <a:pt x="1736205" y="4325044"/>
                </a:lnTo>
                <a:lnTo>
                  <a:pt x="1783690" y="4383735"/>
                </a:lnTo>
                <a:lnTo>
                  <a:pt x="1832283" y="4443404"/>
                </a:lnTo>
                <a:lnTo>
                  <a:pt x="1882003" y="4504087"/>
                </a:lnTo>
                <a:lnTo>
                  <a:pt x="1932868" y="4565818"/>
                </a:lnTo>
                <a:lnTo>
                  <a:pt x="1984895" y="4628634"/>
                </a:lnTo>
                <a:lnTo>
                  <a:pt x="2038103" y="4692570"/>
                </a:lnTo>
                <a:lnTo>
                  <a:pt x="2092510" y="4757662"/>
                </a:lnTo>
                <a:lnTo>
                  <a:pt x="2148133" y="4823945"/>
                </a:lnTo>
                <a:lnTo>
                  <a:pt x="2204991" y="4891455"/>
                </a:lnTo>
                <a:lnTo>
                  <a:pt x="2263101" y="4960227"/>
                </a:lnTo>
                <a:lnTo>
                  <a:pt x="2322482" y="5030297"/>
                </a:lnTo>
                <a:lnTo>
                  <a:pt x="2383151" y="5101700"/>
                </a:lnTo>
                <a:lnTo>
                  <a:pt x="2445126" y="5174473"/>
                </a:lnTo>
                <a:lnTo>
                  <a:pt x="2508426" y="5248650"/>
                </a:lnTo>
                <a:lnTo>
                  <a:pt x="2573069" y="5324268"/>
                </a:lnTo>
                <a:lnTo>
                  <a:pt x="2639071" y="5401361"/>
                </a:lnTo>
                <a:lnTo>
                  <a:pt x="2706452" y="5479966"/>
                </a:lnTo>
                <a:lnTo>
                  <a:pt x="2775230" y="5560118"/>
                </a:lnTo>
                <a:lnTo>
                  <a:pt x="2819425" y="5611553"/>
                </a:lnTo>
              </a:path>
            </a:pathLst>
          </a:custGeom>
          <a:ln w="30055" cap="flat">
            <a:solidFill>
              <a:srgbClr val="66CC99">
                <a:alpha val="99607"/>
              </a:srgbClr>
            </a:solidFill>
            <a:prstDash val="dash"/>
            <a:round/>
          </a:ln>
        </p:spPr>
        <p:txBody>
          <a:bodyPr/>
          <a:lstStyle/>
          <a:p>
            <a:endParaRPr/>
          </a:p>
        </p:txBody>
      </p:sp>
      <p:sp>
        <p:nvSpPr>
          <p:cNvPr id="55" name="tx9">
            <a:extLst>
              <a:ext uri="{FF2B5EF4-FFF2-40B4-BE49-F238E27FC236}">
                <a16:creationId xmlns:a16="http://schemas.microsoft.com/office/drawing/2014/main" id="{4694C845-9BD3-4048-942C-FCB203D52EA7}"/>
              </a:ext>
            </a:extLst>
          </p:cNvPr>
          <p:cNvSpPr/>
          <p:nvPr/>
        </p:nvSpPr>
        <p:spPr>
          <a:xfrm>
            <a:off x="2096692" y="3573016"/>
            <a:ext cx="369327" cy="8250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 dirty="0">
                <a:solidFill>
                  <a:srgbClr val="000000">
                    <a:alpha val="100000"/>
                  </a:srgbClr>
                </a:solidFill>
                <a:latin typeface="Arial Narrow"/>
                <a:cs typeface="Arial Narrow"/>
              </a:rPr>
              <a:t>0.02 **</a:t>
            </a:r>
          </a:p>
        </p:txBody>
      </p:sp>
      <p:sp>
        <p:nvSpPr>
          <p:cNvPr id="56" name="pg24">
            <a:extLst>
              <a:ext uri="{FF2B5EF4-FFF2-40B4-BE49-F238E27FC236}">
                <a16:creationId xmlns:a16="http://schemas.microsoft.com/office/drawing/2014/main" id="{2379F574-3FF2-C348-93EF-B3A979E1EA8F}"/>
              </a:ext>
            </a:extLst>
          </p:cNvPr>
          <p:cNvSpPr/>
          <p:nvPr/>
        </p:nvSpPr>
        <p:spPr>
          <a:xfrm rot="19788703">
            <a:off x="3997396" y="4304935"/>
            <a:ext cx="140938" cy="124743"/>
          </a:xfrm>
          <a:custGeom>
            <a:avLst/>
            <a:gdLst/>
            <a:ahLst/>
            <a:cxnLst/>
            <a:rect l="0" t="0" r="0" b="0"/>
            <a:pathLst>
              <a:path w="174117" h="173610">
                <a:moveTo>
                  <a:pt x="0" y="127970"/>
                </a:moveTo>
                <a:lnTo>
                  <a:pt x="174117" y="173610"/>
                </a:lnTo>
                <a:lnTo>
                  <a:pt x="126584" y="0"/>
                </a:lnTo>
                <a:close/>
              </a:path>
            </a:pathLst>
          </a:custGeom>
          <a:solidFill>
            <a:srgbClr val="66CC99">
              <a:alpha val="92156"/>
            </a:srgbClr>
          </a:solidFill>
          <a:ln w="36452" cap="flat">
            <a:solidFill>
              <a:srgbClr val="66CC99">
                <a:alpha val="92156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7" name="pl7">
            <a:extLst>
              <a:ext uri="{FF2B5EF4-FFF2-40B4-BE49-F238E27FC236}">
                <a16:creationId xmlns:a16="http://schemas.microsoft.com/office/drawing/2014/main" id="{4F76EED5-170B-9749-9337-E320A0E689CC}"/>
              </a:ext>
            </a:extLst>
          </p:cNvPr>
          <p:cNvSpPr/>
          <p:nvPr/>
        </p:nvSpPr>
        <p:spPr>
          <a:xfrm>
            <a:off x="5259939" y="1618968"/>
            <a:ext cx="2535601" cy="2734633"/>
          </a:xfrm>
          <a:custGeom>
            <a:avLst/>
            <a:gdLst/>
            <a:ahLst/>
            <a:cxnLst/>
            <a:rect l="0" t="0" r="0" b="0"/>
            <a:pathLst>
              <a:path w="2819425" h="5611553">
                <a:moveTo>
                  <a:pt x="2819425" y="0"/>
                </a:moveTo>
                <a:lnTo>
                  <a:pt x="2815933" y="19571"/>
                </a:lnTo>
                <a:lnTo>
                  <a:pt x="2800098" y="108027"/>
                </a:lnTo>
                <a:lnTo>
                  <a:pt x="2784521" y="194756"/>
                </a:lnTo>
                <a:lnTo>
                  <a:pt x="2769184" y="279796"/>
                </a:lnTo>
                <a:lnTo>
                  <a:pt x="2754068" y="363181"/>
                </a:lnTo>
                <a:lnTo>
                  <a:pt x="2739157" y="444948"/>
                </a:lnTo>
                <a:lnTo>
                  <a:pt x="2724431" y="525131"/>
                </a:lnTo>
                <a:lnTo>
                  <a:pt x="2709873" y="603767"/>
                </a:lnTo>
                <a:lnTo>
                  <a:pt x="2695465" y="680891"/>
                </a:lnTo>
                <a:lnTo>
                  <a:pt x="2681189" y="756538"/>
                </a:lnTo>
                <a:lnTo>
                  <a:pt x="2667027" y="830744"/>
                </a:lnTo>
                <a:lnTo>
                  <a:pt x="2652961" y="903545"/>
                </a:lnTo>
                <a:lnTo>
                  <a:pt x="2638973" y="974975"/>
                </a:lnTo>
                <a:lnTo>
                  <a:pt x="2625045" y="1045072"/>
                </a:lnTo>
                <a:lnTo>
                  <a:pt x="2611160" y="1113870"/>
                </a:lnTo>
                <a:lnTo>
                  <a:pt x="2597298" y="1181405"/>
                </a:lnTo>
                <a:lnTo>
                  <a:pt x="2583442" y="1247713"/>
                </a:lnTo>
                <a:lnTo>
                  <a:pt x="2569574" y="1312828"/>
                </a:lnTo>
                <a:lnTo>
                  <a:pt x="2555676" y="1376787"/>
                </a:lnTo>
                <a:lnTo>
                  <a:pt x="2541731" y="1439625"/>
                </a:lnTo>
                <a:lnTo>
                  <a:pt x="2527720" y="1501378"/>
                </a:lnTo>
                <a:lnTo>
                  <a:pt x="2513625" y="1562082"/>
                </a:lnTo>
                <a:lnTo>
                  <a:pt x="2499428" y="1621771"/>
                </a:lnTo>
                <a:lnTo>
                  <a:pt x="2485111" y="1680482"/>
                </a:lnTo>
                <a:lnTo>
                  <a:pt x="2470656" y="1738249"/>
                </a:lnTo>
                <a:lnTo>
                  <a:pt x="2456046" y="1795110"/>
                </a:lnTo>
                <a:lnTo>
                  <a:pt x="2441262" y="1851098"/>
                </a:lnTo>
                <a:lnTo>
                  <a:pt x="2426287" y="1906251"/>
                </a:lnTo>
                <a:lnTo>
                  <a:pt x="2411101" y="1960602"/>
                </a:lnTo>
                <a:lnTo>
                  <a:pt x="2395688" y="2014189"/>
                </a:lnTo>
                <a:lnTo>
                  <a:pt x="2380030" y="2067046"/>
                </a:lnTo>
                <a:lnTo>
                  <a:pt x="2364108" y="2119208"/>
                </a:lnTo>
                <a:lnTo>
                  <a:pt x="2347904" y="2170713"/>
                </a:lnTo>
                <a:lnTo>
                  <a:pt x="2331400" y="2221595"/>
                </a:lnTo>
                <a:lnTo>
                  <a:pt x="2314579" y="2271889"/>
                </a:lnTo>
                <a:lnTo>
                  <a:pt x="2297423" y="2321632"/>
                </a:lnTo>
                <a:lnTo>
                  <a:pt x="2279913" y="2370858"/>
                </a:lnTo>
                <a:lnTo>
                  <a:pt x="2262031" y="2419605"/>
                </a:lnTo>
                <a:lnTo>
                  <a:pt x="2243760" y="2467906"/>
                </a:lnTo>
                <a:lnTo>
                  <a:pt x="2225082" y="2515797"/>
                </a:lnTo>
                <a:lnTo>
                  <a:pt x="2205978" y="2563315"/>
                </a:lnTo>
                <a:lnTo>
                  <a:pt x="2186431" y="2610495"/>
                </a:lnTo>
                <a:lnTo>
                  <a:pt x="2166422" y="2657371"/>
                </a:lnTo>
                <a:lnTo>
                  <a:pt x="2145934" y="2703981"/>
                </a:lnTo>
                <a:lnTo>
                  <a:pt x="2124949" y="2750359"/>
                </a:lnTo>
                <a:lnTo>
                  <a:pt x="2103448" y="2796541"/>
                </a:lnTo>
                <a:lnTo>
                  <a:pt x="2081414" y="2842563"/>
                </a:lnTo>
                <a:lnTo>
                  <a:pt x="2058829" y="2888460"/>
                </a:lnTo>
                <a:lnTo>
                  <a:pt x="2035674" y="2934268"/>
                </a:lnTo>
                <a:lnTo>
                  <a:pt x="2011932" y="2980021"/>
                </a:lnTo>
                <a:lnTo>
                  <a:pt x="1987585" y="3025757"/>
                </a:lnTo>
                <a:lnTo>
                  <a:pt x="1962614" y="3071510"/>
                </a:lnTo>
                <a:lnTo>
                  <a:pt x="1937003" y="3117316"/>
                </a:lnTo>
                <a:lnTo>
                  <a:pt x="1910732" y="3163211"/>
                </a:lnTo>
                <a:lnTo>
                  <a:pt x="1883784" y="3209230"/>
                </a:lnTo>
                <a:lnTo>
                  <a:pt x="1856141" y="3255408"/>
                </a:lnTo>
                <a:lnTo>
                  <a:pt x="1827785" y="3301782"/>
                </a:lnTo>
                <a:lnTo>
                  <a:pt x="1798698" y="3348387"/>
                </a:lnTo>
                <a:lnTo>
                  <a:pt x="1768862" y="3395258"/>
                </a:lnTo>
                <a:lnTo>
                  <a:pt x="1738258" y="3442431"/>
                </a:lnTo>
                <a:lnTo>
                  <a:pt x="1706870" y="3489942"/>
                </a:lnTo>
                <a:lnTo>
                  <a:pt x="1674679" y="3537825"/>
                </a:lnTo>
                <a:lnTo>
                  <a:pt x="1641666" y="3586118"/>
                </a:lnTo>
                <a:lnTo>
                  <a:pt x="1607815" y="3634854"/>
                </a:lnTo>
                <a:lnTo>
                  <a:pt x="1573107" y="3684071"/>
                </a:lnTo>
                <a:lnTo>
                  <a:pt x="1537523" y="3733803"/>
                </a:lnTo>
                <a:lnTo>
                  <a:pt x="1501047" y="3784086"/>
                </a:lnTo>
                <a:lnTo>
                  <a:pt x="1463660" y="3834955"/>
                </a:lnTo>
                <a:lnTo>
                  <a:pt x="1425344" y="3886447"/>
                </a:lnTo>
                <a:lnTo>
                  <a:pt x="1386081" y="3938596"/>
                </a:lnTo>
                <a:lnTo>
                  <a:pt x="1345854" y="3991439"/>
                </a:lnTo>
                <a:lnTo>
                  <a:pt x="1304643" y="4045010"/>
                </a:lnTo>
                <a:lnTo>
                  <a:pt x="1262432" y="4099346"/>
                </a:lnTo>
                <a:lnTo>
                  <a:pt x="1219202" y="4154481"/>
                </a:lnTo>
                <a:lnTo>
                  <a:pt x="1174936" y="4210453"/>
                </a:lnTo>
                <a:lnTo>
                  <a:pt x="1129614" y="4267295"/>
                </a:lnTo>
                <a:lnTo>
                  <a:pt x="1083220" y="4325044"/>
                </a:lnTo>
                <a:lnTo>
                  <a:pt x="1035735" y="4383735"/>
                </a:lnTo>
                <a:lnTo>
                  <a:pt x="987142" y="4443404"/>
                </a:lnTo>
                <a:lnTo>
                  <a:pt x="937421" y="4504087"/>
                </a:lnTo>
                <a:lnTo>
                  <a:pt x="886557" y="4565818"/>
                </a:lnTo>
                <a:lnTo>
                  <a:pt x="834529" y="4628634"/>
                </a:lnTo>
                <a:lnTo>
                  <a:pt x="781321" y="4692570"/>
                </a:lnTo>
                <a:lnTo>
                  <a:pt x="726915" y="4757662"/>
                </a:lnTo>
                <a:lnTo>
                  <a:pt x="671292" y="4823945"/>
                </a:lnTo>
                <a:lnTo>
                  <a:pt x="614434" y="4891455"/>
                </a:lnTo>
                <a:lnTo>
                  <a:pt x="556324" y="4960227"/>
                </a:lnTo>
                <a:lnTo>
                  <a:pt x="496943" y="5030297"/>
                </a:lnTo>
                <a:lnTo>
                  <a:pt x="436274" y="5101700"/>
                </a:lnTo>
                <a:lnTo>
                  <a:pt x="374299" y="5174473"/>
                </a:lnTo>
                <a:lnTo>
                  <a:pt x="310999" y="5248650"/>
                </a:lnTo>
                <a:lnTo>
                  <a:pt x="246356" y="5324268"/>
                </a:lnTo>
                <a:lnTo>
                  <a:pt x="180353" y="5401361"/>
                </a:lnTo>
                <a:lnTo>
                  <a:pt x="112972" y="5479966"/>
                </a:lnTo>
                <a:lnTo>
                  <a:pt x="44195" y="5560118"/>
                </a:lnTo>
                <a:lnTo>
                  <a:pt x="0" y="5611553"/>
                </a:lnTo>
              </a:path>
            </a:pathLst>
          </a:custGeom>
          <a:ln w="29105" cap="flat">
            <a:solidFill>
              <a:srgbClr val="CC6666">
                <a:alpha val="99215"/>
              </a:srgbClr>
            </a:solidFill>
            <a:prstDash val="dash"/>
            <a:round/>
          </a:ln>
        </p:spPr>
        <p:txBody>
          <a:bodyPr/>
          <a:lstStyle/>
          <a:p>
            <a:endParaRPr/>
          </a:p>
        </p:txBody>
      </p:sp>
      <p:sp>
        <p:nvSpPr>
          <p:cNvPr id="58" name="tx10">
            <a:extLst>
              <a:ext uri="{FF2B5EF4-FFF2-40B4-BE49-F238E27FC236}">
                <a16:creationId xmlns:a16="http://schemas.microsoft.com/office/drawing/2014/main" id="{618EC3B9-6166-714E-88DA-2F089BE0ED3A}"/>
              </a:ext>
            </a:extLst>
          </p:cNvPr>
          <p:cNvSpPr/>
          <p:nvPr/>
        </p:nvSpPr>
        <p:spPr>
          <a:xfrm>
            <a:off x="6956550" y="3294737"/>
            <a:ext cx="369904" cy="15206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 dirty="0">
                <a:solidFill>
                  <a:srgbClr val="000000">
                    <a:alpha val="100000"/>
                  </a:srgbClr>
                </a:solidFill>
                <a:latin typeface="Arial Narrow"/>
                <a:cs typeface="Arial Narrow"/>
              </a:rPr>
              <a:t>-0.01 **</a:t>
            </a:r>
          </a:p>
        </p:txBody>
      </p:sp>
      <p:sp>
        <p:nvSpPr>
          <p:cNvPr id="59" name="pg20">
            <a:extLst>
              <a:ext uri="{FF2B5EF4-FFF2-40B4-BE49-F238E27FC236}">
                <a16:creationId xmlns:a16="http://schemas.microsoft.com/office/drawing/2014/main" id="{4EFFF626-779D-6644-AF8E-42D8763A724A}"/>
              </a:ext>
            </a:extLst>
          </p:cNvPr>
          <p:cNvSpPr/>
          <p:nvPr/>
        </p:nvSpPr>
        <p:spPr>
          <a:xfrm rot="7604722">
            <a:off x="5137827" y="4331396"/>
            <a:ext cx="153339" cy="115178"/>
          </a:xfrm>
          <a:custGeom>
            <a:avLst/>
            <a:gdLst/>
            <a:ahLst/>
            <a:cxnLst/>
            <a:rect l="0" t="0" r="0" b="0"/>
            <a:pathLst>
              <a:path w="180000" h="155884">
                <a:moveTo>
                  <a:pt x="180000" y="155884"/>
                </a:moveTo>
                <a:lnTo>
                  <a:pt x="89999" y="0"/>
                </a:lnTo>
                <a:lnTo>
                  <a:pt x="0" y="155884"/>
                </a:lnTo>
                <a:close/>
              </a:path>
            </a:pathLst>
          </a:custGeom>
          <a:solidFill>
            <a:srgbClr val="CC6666">
              <a:alpha val="98823"/>
            </a:srgbClr>
          </a:solidFill>
          <a:ln w="38480" cap="flat">
            <a:solidFill>
              <a:srgbClr val="CC6666">
                <a:alpha val="98823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D301F4-F570-F24C-AD6B-117C79DC0313}"/>
              </a:ext>
            </a:extLst>
          </p:cNvPr>
          <p:cNvSpPr txBox="1"/>
          <p:nvPr/>
        </p:nvSpPr>
        <p:spPr>
          <a:xfrm>
            <a:off x="9984828" y="26591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" name="pl5"/>
            <p:cNvSpPr/>
            <p:nvPr/>
          </p:nvSpPr>
          <p:spPr>
            <a:xfrm>
              <a:off x="1599276" y="587826"/>
              <a:ext cx="2819425" cy="5611553"/>
            </a:xfrm>
            <a:custGeom>
              <a:avLst/>
              <a:gdLst/>
              <a:ahLst/>
              <a:cxnLst/>
              <a:rect l="0" t="0" r="0" b="0"/>
              <a:pathLst>
                <a:path w="2819425" h="5611553">
                  <a:moveTo>
                    <a:pt x="0" y="0"/>
                  </a:moveTo>
                  <a:lnTo>
                    <a:pt x="3492" y="19571"/>
                  </a:lnTo>
                  <a:lnTo>
                    <a:pt x="19327" y="108027"/>
                  </a:lnTo>
                  <a:lnTo>
                    <a:pt x="34904" y="194756"/>
                  </a:lnTo>
                  <a:lnTo>
                    <a:pt x="50241" y="279796"/>
                  </a:lnTo>
                  <a:lnTo>
                    <a:pt x="65356" y="363181"/>
                  </a:lnTo>
                  <a:lnTo>
                    <a:pt x="80268" y="444948"/>
                  </a:lnTo>
                  <a:lnTo>
                    <a:pt x="94994" y="525131"/>
                  </a:lnTo>
                  <a:lnTo>
                    <a:pt x="109551" y="603767"/>
                  </a:lnTo>
                  <a:lnTo>
                    <a:pt x="123959" y="680891"/>
                  </a:lnTo>
                  <a:lnTo>
                    <a:pt x="138235" y="756538"/>
                  </a:lnTo>
                  <a:lnTo>
                    <a:pt x="152397" y="830744"/>
                  </a:lnTo>
                  <a:lnTo>
                    <a:pt x="166463" y="903545"/>
                  </a:lnTo>
                  <a:lnTo>
                    <a:pt x="180451" y="974975"/>
                  </a:lnTo>
                  <a:lnTo>
                    <a:pt x="194379" y="1045072"/>
                  </a:lnTo>
                  <a:lnTo>
                    <a:pt x="208265" y="1113870"/>
                  </a:lnTo>
                  <a:lnTo>
                    <a:pt x="222127" y="1181405"/>
                  </a:lnTo>
                  <a:lnTo>
                    <a:pt x="235983" y="1247713"/>
                  </a:lnTo>
                  <a:lnTo>
                    <a:pt x="249851" y="1312828"/>
                  </a:lnTo>
                  <a:lnTo>
                    <a:pt x="263748" y="1376787"/>
                  </a:lnTo>
                  <a:lnTo>
                    <a:pt x="277694" y="1439625"/>
                  </a:lnTo>
                  <a:lnTo>
                    <a:pt x="291705" y="1501378"/>
                  </a:lnTo>
                  <a:lnTo>
                    <a:pt x="305800" y="1562082"/>
                  </a:lnTo>
                  <a:lnTo>
                    <a:pt x="319997" y="1621771"/>
                  </a:lnTo>
                  <a:lnTo>
                    <a:pt x="334314" y="1680482"/>
                  </a:lnTo>
                  <a:lnTo>
                    <a:pt x="348768" y="1738249"/>
                  </a:lnTo>
                  <a:lnTo>
                    <a:pt x="363378" y="1795110"/>
                  </a:lnTo>
                  <a:lnTo>
                    <a:pt x="378162" y="1851098"/>
                  </a:lnTo>
                  <a:lnTo>
                    <a:pt x="393138" y="1906251"/>
                  </a:lnTo>
                  <a:lnTo>
                    <a:pt x="408323" y="1960602"/>
                  </a:lnTo>
                  <a:lnTo>
                    <a:pt x="423736" y="2014189"/>
                  </a:lnTo>
                  <a:lnTo>
                    <a:pt x="439395" y="2067046"/>
                  </a:lnTo>
                  <a:lnTo>
                    <a:pt x="455317" y="2119208"/>
                  </a:lnTo>
                  <a:lnTo>
                    <a:pt x="471521" y="2170713"/>
                  </a:lnTo>
                  <a:lnTo>
                    <a:pt x="488024" y="2221595"/>
                  </a:lnTo>
                  <a:lnTo>
                    <a:pt x="504845" y="2271889"/>
                  </a:lnTo>
                  <a:lnTo>
                    <a:pt x="522002" y="2321632"/>
                  </a:lnTo>
                  <a:lnTo>
                    <a:pt x="539512" y="2370858"/>
                  </a:lnTo>
                  <a:lnTo>
                    <a:pt x="557393" y="2419605"/>
                  </a:lnTo>
                  <a:lnTo>
                    <a:pt x="575664" y="2467906"/>
                  </a:lnTo>
                  <a:lnTo>
                    <a:pt x="594343" y="2515797"/>
                  </a:lnTo>
                  <a:lnTo>
                    <a:pt x="613447" y="2563315"/>
                  </a:lnTo>
                  <a:lnTo>
                    <a:pt x="632994" y="2610495"/>
                  </a:lnTo>
                  <a:lnTo>
                    <a:pt x="653003" y="2657371"/>
                  </a:lnTo>
                  <a:lnTo>
                    <a:pt x="673491" y="2703981"/>
                  </a:lnTo>
                  <a:lnTo>
                    <a:pt x="694476" y="2750359"/>
                  </a:lnTo>
                  <a:lnTo>
                    <a:pt x="715977" y="2796541"/>
                  </a:lnTo>
                  <a:lnTo>
                    <a:pt x="738011" y="2842563"/>
                  </a:lnTo>
                  <a:lnTo>
                    <a:pt x="760596" y="2888460"/>
                  </a:lnTo>
                  <a:lnTo>
                    <a:pt x="783751" y="2934268"/>
                  </a:lnTo>
                  <a:lnTo>
                    <a:pt x="807493" y="2980021"/>
                  </a:lnTo>
                  <a:lnTo>
                    <a:pt x="831840" y="3025757"/>
                  </a:lnTo>
                  <a:lnTo>
                    <a:pt x="856810" y="3071510"/>
                  </a:lnTo>
                  <a:lnTo>
                    <a:pt x="882422" y="3117316"/>
                  </a:lnTo>
                  <a:lnTo>
                    <a:pt x="908693" y="3163211"/>
                  </a:lnTo>
                  <a:lnTo>
                    <a:pt x="935640" y="3209230"/>
                  </a:lnTo>
                  <a:lnTo>
                    <a:pt x="963283" y="3255408"/>
                  </a:lnTo>
                  <a:lnTo>
                    <a:pt x="991640" y="3301782"/>
                  </a:lnTo>
                  <a:lnTo>
                    <a:pt x="1020727" y="3348387"/>
                  </a:lnTo>
                  <a:lnTo>
                    <a:pt x="1050563" y="3395258"/>
                  </a:lnTo>
                  <a:lnTo>
                    <a:pt x="1081166" y="3442431"/>
                  </a:lnTo>
                  <a:lnTo>
                    <a:pt x="1112555" y="3489942"/>
                  </a:lnTo>
                  <a:lnTo>
                    <a:pt x="1144746" y="3537825"/>
                  </a:lnTo>
                  <a:lnTo>
                    <a:pt x="1177759" y="3586118"/>
                  </a:lnTo>
                  <a:lnTo>
                    <a:pt x="1211610" y="3634854"/>
                  </a:lnTo>
                  <a:lnTo>
                    <a:pt x="1246318" y="3684071"/>
                  </a:lnTo>
                  <a:lnTo>
                    <a:pt x="1281901" y="3733803"/>
                  </a:lnTo>
                  <a:lnTo>
                    <a:pt x="1318378" y="3784086"/>
                  </a:lnTo>
                  <a:lnTo>
                    <a:pt x="1355765" y="3834955"/>
                  </a:lnTo>
                  <a:lnTo>
                    <a:pt x="1394080" y="3886447"/>
                  </a:lnTo>
                  <a:lnTo>
                    <a:pt x="1433343" y="3938596"/>
                  </a:lnTo>
                  <a:lnTo>
                    <a:pt x="1473571" y="3991439"/>
                  </a:lnTo>
                  <a:lnTo>
                    <a:pt x="1514781" y="4045010"/>
                  </a:lnTo>
                  <a:lnTo>
                    <a:pt x="1556992" y="4099346"/>
                  </a:lnTo>
                  <a:lnTo>
                    <a:pt x="1600222" y="4154481"/>
                  </a:lnTo>
                  <a:lnTo>
                    <a:pt x="1644489" y="4210453"/>
                  </a:lnTo>
                  <a:lnTo>
                    <a:pt x="1689811" y="4267295"/>
                  </a:lnTo>
                  <a:lnTo>
                    <a:pt x="1736205" y="4325044"/>
                  </a:lnTo>
                  <a:lnTo>
                    <a:pt x="1783690" y="4383735"/>
                  </a:lnTo>
                  <a:lnTo>
                    <a:pt x="1832283" y="4443404"/>
                  </a:lnTo>
                  <a:lnTo>
                    <a:pt x="1882003" y="4504087"/>
                  </a:lnTo>
                  <a:lnTo>
                    <a:pt x="1932868" y="4565818"/>
                  </a:lnTo>
                  <a:lnTo>
                    <a:pt x="1984895" y="4628634"/>
                  </a:lnTo>
                  <a:lnTo>
                    <a:pt x="2038103" y="4692570"/>
                  </a:lnTo>
                  <a:lnTo>
                    <a:pt x="2092510" y="4757662"/>
                  </a:lnTo>
                  <a:lnTo>
                    <a:pt x="2148133" y="4823945"/>
                  </a:lnTo>
                  <a:lnTo>
                    <a:pt x="2204991" y="4891455"/>
                  </a:lnTo>
                  <a:lnTo>
                    <a:pt x="2263101" y="4960227"/>
                  </a:lnTo>
                  <a:lnTo>
                    <a:pt x="2322482" y="5030297"/>
                  </a:lnTo>
                  <a:lnTo>
                    <a:pt x="2383151" y="5101700"/>
                  </a:lnTo>
                  <a:lnTo>
                    <a:pt x="2445126" y="5174473"/>
                  </a:lnTo>
                  <a:lnTo>
                    <a:pt x="2508426" y="5248650"/>
                  </a:lnTo>
                  <a:lnTo>
                    <a:pt x="2573069" y="5324268"/>
                  </a:lnTo>
                  <a:lnTo>
                    <a:pt x="2639071" y="5401361"/>
                  </a:lnTo>
                  <a:lnTo>
                    <a:pt x="2706452" y="5479966"/>
                  </a:lnTo>
                  <a:lnTo>
                    <a:pt x="2775230" y="5560118"/>
                  </a:lnTo>
                  <a:lnTo>
                    <a:pt x="2819425" y="5611553"/>
                  </a:lnTo>
                </a:path>
              </a:pathLst>
            </a:custGeom>
            <a:ln w="30055" cap="flat">
              <a:solidFill>
                <a:srgbClr val="66CC99">
                  <a:alpha val="99607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g6"/>
            <p:cNvSpPr/>
            <p:nvPr/>
          </p:nvSpPr>
          <p:spPr>
            <a:xfrm>
              <a:off x="4248848" y="6022492"/>
              <a:ext cx="169853" cy="176887"/>
            </a:xfrm>
            <a:custGeom>
              <a:avLst/>
              <a:gdLst/>
              <a:ahLst/>
              <a:cxnLst/>
              <a:rect l="0" t="0" r="0" b="0"/>
              <a:pathLst>
                <a:path w="169853" h="176887">
                  <a:moveTo>
                    <a:pt x="0" y="117307"/>
                  </a:moveTo>
                  <a:lnTo>
                    <a:pt x="169853" y="176887"/>
                  </a:lnTo>
                  <a:lnTo>
                    <a:pt x="136524" y="0"/>
                  </a:lnTo>
                  <a:close/>
                </a:path>
              </a:pathLst>
            </a:custGeom>
            <a:solidFill>
              <a:srgbClr val="66CC99">
                <a:alpha val="99607"/>
              </a:srgbClr>
            </a:solidFill>
            <a:ln w="30055" cap="flat">
              <a:solidFill>
                <a:srgbClr val="66CC99">
                  <a:alpha val="99607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4760092" y="587826"/>
              <a:ext cx="2819425" cy="5611553"/>
            </a:xfrm>
            <a:custGeom>
              <a:avLst/>
              <a:gdLst/>
              <a:ahLst/>
              <a:cxnLst/>
              <a:rect l="0" t="0" r="0" b="0"/>
              <a:pathLst>
                <a:path w="2819425" h="5611553">
                  <a:moveTo>
                    <a:pt x="2819425" y="0"/>
                  </a:moveTo>
                  <a:lnTo>
                    <a:pt x="2815933" y="19571"/>
                  </a:lnTo>
                  <a:lnTo>
                    <a:pt x="2800098" y="108027"/>
                  </a:lnTo>
                  <a:lnTo>
                    <a:pt x="2784521" y="194756"/>
                  </a:lnTo>
                  <a:lnTo>
                    <a:pt x="2769184" y="279796"/>
                  </a:lnTo>
                  <a:lnTo>
                    <a:pt x="2754068" y="363181"/>
                  </a:lnTo>
                  <a:lnTo>
                    <a:pt x="2739157" y="444948"/>
                  </a:lnTo>
                  <a:lnTo>
                    <a:pt x="2724431" y="525131"/>
                  </a:lnTo>
                  <a:lnTo>
                    <a:pt x="2709873" y="603767"/>
                  </a:lnTo>
                  <a:lnTo>
                    <a:pt x="2695465" y="680891"/>
                  </a:lnTo>
                  <a:lnTo>
                    <a:pt x="2681189" y="756538"/>
                  </a:lnTo>
                  <a:lnTo>
                    <a:pt x="2667027" y="830744"/>
                  </a:lnTo>
                  <a:lnTo>
                    <a:pt x="2652961" y="903545"/>
                  </a:lnTo>
                  <a:lnTo>
                    <a:pt x="2638973" y="974975"/>
                  </a:lnTo>
                  <a:lnTo>
                    <a:pt x="2625045" y="1045072"/>
                  </a:lnTo>
                  <a:lnTo>
                    <a:pt x="2611160" y="1113870"/>
                  </a:lnTo>
                  <a:lnTo>
                    <a:pt x="2597298" y="1181405"/>
                  </a:lnTo>
                  <a:lnTo>
                    <a:pt x="2583442" y="1247713"/>
                  </a:lnTo>
                  <a:lnTo>
                    <a:pt x="2569574" y="1312828"/>
                  </a:lnTo>
                  <a:lnTo>
                    <a:pt x="2555676" y="1376787"/>
                  </a:lnTo>
                  <a:lnTo>
                    <a:pt x="2541731" y="1439625"/>
                  </a:lnTo>
                  <a:lnTo>
                    <a:pt x="2527720" y="1501378"/>
                  </a:lnTo>
                  <a:lnTo>
                    <a:pt x="2513625" y="1562082"/>
                  </a:lnTo>
                  <a:lnTo>
                    <a:pt x="2499428" y="1621771"/>
                  </a:lnTo>
                  <a:lnTo>
                    <a:pt x="2485111" y="1680482"/>
                  </a:lnTo>
                  <a:lnTo>
                    <a:pt x="2470656" y="1738249"/>
                  </a:lnTo>
                  <a:lnTo>
                    <a:pt x="2456046" y="1795110"/>
                  </a:lnTo>
                  <a:lnTo>
                    <a:pt x="2441262" y="1851098"/>
                  </a:lnTo>
                  <a:lnTo>
                    <a:pt x="2426287" y="1906251"/>
                  </a:lnTo>
                  <a:lnTo>
                    <a:pt x="2411101" y="1960602"/>
                  </a:lnTo>
                  <a:lnTo>
                    <a:pt x="2395688" y="2014189"/>
                  </a:lnTo>
                  <a:lnTo>
                    <a:pt x="2380030" y="2067046"/>
                  </a:lnTo>
                  <a:lnTo>
                    <a:pt x="2364108" y="2119208"/>
                  </a:lnTo>
                  <a:lnTo>
                    <a:pt x="2347904" y="2170713"/>
                  </a:lnTo>
                  <a:lnTo>
                    <a:pt x="2331400" y="2221595"/>
                  </a:lnTo>
                  <a:lnTo>
                    <a:pt x="2314579" y="2271889"/>
                  </a:lnTo>
                  <a:lnTo>
                    <a:pt x="2297423" y="2321632"/>
                  </a:lnTo>
                  <a:lnTo>
                    <a:pt x="2279913" y="2370858"/>
                  </a:lnTo>
                  <a:lnTo>
                    <a:pt x="2262031" y="2419605"/>
                  </a:lnTo>
                  <a:lnTo>
                    <a:pt x="2243760" y="2467906"/>
                  </a:lnTo>
                  <a:lnTo>
                    <a:pt x="2225082" y="2515797"/>
                  </a:lnTo>
                  <a:lnTo>
                    <a:pt x="2205978" y="2563315"/>
                  </a:lnTo>
                  <a:lnTo>
                    <a:pt x="2186431" y="2610495"/>
                  </a:lnTo>
                  <a:lnTo>
                    <a:pt x="2166422" y="2657371"/>
                  </a:lnTo>
                  <a:lnTo>
                    <a:pt x="2145934" y="2703981"/>
                  </a:lnTo>
                  <a:lnTo>
                    <a:pt x="2124949" y="2750359"/>
                  </a:lnTo>
                  <a:lnTo>
                    <a:pt x="2103448" y="2796541"/>
                  </a:lnTo>
                  <a:lnTo>
                    <a:pt x="2081414" y="2842563"/>
                  </a:lnTo>
                  <a:lnTo>
                    <a:pt x="2058829" y="2888460"/>
                  </a:lnTo>
                  <a:lnTo>
                    <a:pt x="2035674" y="2934268"/>
                  </a:lnTo>
                  <a:lnTo>
                    <a:pt x="2011932" y="2980021"/>
                  </a:lnTo>
                  <a:lnTo>
                    <a:pt x="1987585" y="3025757"/>
                  </a:lnTo>
                  <a:lnTo>
                    <a:pt x="1962614" y="3071510"/>
                  </a:lnTo>
                  <a:lnTo>
                    <a:pt x="1937003" y="3117316"/>
                  </a:lnTo>
                  <a:lnTo>
                    <a:pt x="1910732" y="3163211"/>
                  </a:lnTo>
                  <a:lnTo>
                    <a:pt x="1883784" y="3209230"/>
                  </a:lnTo>
                  <a:lnTo>
                    <a:pt x="1856141" y="3255408"/>
                  </a:lnTo>
                  <a:lnTo>
                    <a:pt x="1827785" y="3301782"/>
                  </a:lnTo>
                  <a:lnTo>
                    <a:pt x="1798698" y="3348387"/>
                  </a:lnTo>
                  <a:lnTo>
                    <a:pt x="1768862" y="3395258"/>
                  </a:lnTo>
                  <a:lnTo>
                    <a:pt x="1738258" y="3442431"/>
                  </a:lnTo>
                  <a:lnTo>
                    <a:pt x="1706870" y="3489942"/>
                  </a:lnTo>
                  <a:lnTo>
                    <a:pt x="1674679" y="3537825"/>
                  </a:lnTo>
                  <a:lnTo>
                    <a:pt x="1641666" y="3586118"/>
                  </a:lnTo>
                  <a:lnTo>
                    <a:pt x="1607815" y="3634854"/>
                  </a:lnTo>
                  <a:lnTo>
                    <a:pt x="1573107" y="3684071"/>
                  </a:lnTo>
                  <a:lnTo>
                    <a:pt x="1537523" y="3733803"/>
                  </a:lnTo>
                  <a:lnTo>
                    <a:pt x="1501047" y="3784086"/>
                  </a:lnTo>
                  <a:lnTo>
                    <a:pt x="1463660" y="3834955"/>
                  </a:lnTo>
                  <a:lnTo>
                    <a:pt x="1425344" y="3886447"/>
                  </a:lnTo>
                  <a:lnTo>
                    <a:pt x="1386081" y="3938596"/>
                  </a:lnTo>
                  <a:lnTo>
                    <a:pt x="1345854" y="3991439"/>
                  </a:lnTo>
                  <a:lnTo>
                    <a:pt x="1304643" y="4045010"/>
                  </a:lnTo>
                  <a:lnTo>
                    <a:pt x="1262432" y="4099346"/>
                  </a:lnTo>
                  <a:lnTo>
                    <a:pt x="1219202" y="4154481"/>
                  </a:lnTo>
                  <a:lnTo>
                    <a:pt x="1174936" y="4210453"/>
                  </a:lnTo>
                  <a:lnTo>
                    <a:pt x="1129614" y="4267295"/>
                  </a:lnTo>
                  <a:lnTo>
                    <a:pt x="1083220" y="4325044"/>
                  </a:lnTo>
                  <a:lnTo>
                    <a:pt x="1035735" y="4383735"/>
                  </a:lnTo>
                  <a:lnTo>
                    <a:pt x="987142" y="4443404"/>
                  </a:lnTo>
                  <a:lnTo>
                    <a:pt x="937421" y="4504087"/>
                  </a:lnTo>
                  <a:lnTo>
                    <a:pt x="886557" y="4565818"/>
                  </a:lnTo>
                  <a:lnTo>
                    <a:pt x="834529" y="4628634"/>
                  </a:lnTo>
                  <a:lnTo>
                    <a:pt x="781321" y="4692570"/>
                  </a:lnTo>
                  <a:lnTo>
                    <a:pt x="726915" y="4757662"/>
                  </a:lnTo>
                  <a:lnTo>
                    <a:pt x="671292" y="4823945"/>
                  </a:lnTo>
                  <a:lnTo>
                    <a:pt x="614434" y="4891455"/>
                  </a:lnTo>
                  <a:lnTo>
                    <a:pt x="556324" y="4960227"/>
                  </a:lnTo>
                  <a:lnTo>
                    <a:pt x="496943" y="5030297"/>
                  </a:lnTo>
                  <a:lnTo>
                    <a:pt x="436274" y="5101700"/>
                  </a:lnTo>
                  <a:lnTo>
                    <a:pt x="374299" y="5174473"/>
                  </a:lnTo>
                  <a:lnTo>
                    <a:pt x="310999" y="5248650"/>
                  </a:lnTo>
                  <a:lnTo>
                    <a:pt x="246356" y="5324268"/>
                  </a:lnTo>
                  <a:lnTo>
                    <a:pt x="180353" y="5401361"/>
                  </a:lnTo>
                  <a:lnTo>
                    <a:pt x="112972" y="5479966"/>
                  </a:lnTo>
                  <a:lnTo>
                    <a:pt x="44195" y="5560118"/>
                  </a:lnTo>
                  <a:lnTo>
                    <a:pt x="0" y="5611553"/>
                  </a:lnTo>
                </a:path>
              </a:pathLst>
            </a:custGeom>
            <a:ln w="29105" cap="flat">
              <a:solidFill>
                <a:srgbClr val="CC6666">
                  <a:alpha val="99215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g8"/>
            <p:cNvSpPr/>
            <p:nvPr/>
          </p:nvSpPr>
          <p:spPr>
            <a:xfrm>
              <a:off x="4760092" y="6022492"/>
              <a:ext cx="169853" cy="176887"/>
            </a:xfrm>
            <a:custGeom>
              <a:avLst/>
              <a:gdLst/>
              <a:ahLst/>
              <a:cxnLst/>
              <a:rect l="0" t="0" r="0" b="0"/>
              <a:pathLst>
                <a:path w="169853" h="176887">
                  <a:moveTo>
                    <a:pt x="33329" y="0"/>
                  </a:moveTo>
                  <a:lnTo>
                    <a:pt x="0" y="176887"/>
                  </a:lnTo>
                  <a:lnTo>
                    <a:pt x="169853" y="117307"/>
                  </a:lnTo>
                  <a:close/>
                </a:path>
              </a:pathLst>
            </a:custGeom>
            <a:solidFill>
              <a:srgbClr val="CC6666">
                <a:alpha val="99215"/>
              </a:srgbClr>
            </a:solidFill>
            <a:ln w="29105" cap="flat">
              <a:solidFill>
                <a:srgbClr val="CC6666">
                  <a:alpha val="99215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tx9"/>
            <p:cNvSpPr/>
            <p:nvPr/>
          </p:nvSpPr>
          <p:spPr>
            <a:xfrm>
              <a:off x="2211063" y="3468683"/>
              <a:ext cx="343929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0.02 **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6604736" y="3468683"/>
              <a:ext cx="382060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-0.01 **</a:t>
              </a:r>
            </a:p>
          </p:txBody>
        </p:sp>
        <p:sp>
          <p:nvSpPr>
            <p:cNvPr id="11" name="pg11"/>
            <p:cNvSpPr/>
            <p:nvPr/>
          </p:nvSpPr>
          <p:spPr>
            <a:xfrm>
              <a:off x="859151" y="329448"/>
              <a:ext cx="1422205" cy="191440"/>
            </a:xfrm>
            <a:custGeom>
              <a:avLst/>
              <a:gdLst/>
              <a:ahLst/>
              <a:cxnLst/>
              <a:rect l="0" t="0" r="0" b="0"/>
              <a:pathLst>
                <a:path w="1422205" h="191440">
                  <a:moveTo>
                    <a:pt x="27432" y="191440"/>
                  </a:moveTo>
                  <a:lnTo>
                    <a:pt x="1394773" y="191440"/>
                  </a:lnTo>
                  <a:lnTo>
                    <a:pt x="1393668" y="191417"/>
                  </a:lnTo>
                  <a:lnTo>
                    <a:pt x="1398079" y="191240"/>
                  </a:lnTo>
                  <a:lnTo>
                    <a:pt x="1402405" y="190357"/>
                  </a:lnTo>
                  <a:lnTo>
                    <a:pt x="1406533" y="188791"/>
                  </a:lnTo>
                  <a:lnTo>
                    <a:pt x="1410356" y="186584"/>
                  </a:lnTo>
                  <a:lnTo>
                    <a:pt x="1413776" y="183792"/>
                  </a:lnTo>
                  <a:lnTo>
                    <a:pt x="1416703" y="180487"/>
                  </a:lnTo>
                  <a:lnTo>
                    <a:pt x="1419063" y="176756"/>
                  </a:lnTo>
                  <a:lnTo>
                    <a:pt x="1420793" y="172694"/>
                  </a:lnTo>
                  <a:lnTo>
                    <a:pt x="1421850" y="168408"/>
                  </a:lnTo>
                  <a:lnTo>
                    <a:pt x="1422205" y="164008"/>
                  </a:lnTo>
                  <a:lnTo>
                    <a:pt x="1422205" y="27431"/>
                  </a:lnTo>
                  <a:lnTo>
                    <a:pt x="1421850" y="23031"/>
                  </a:lnTo>
                  <a:lnTo>
                    <a:pt x="1420793" y="18745"/>
                  </a:lnTo>
                  <a:lnTo>
                    <a:pt x="1419063" y="14683"/>
                  </a:lnTo>
                  <a:lnTo>
                    <a:pt x="1416703" y="10952"/>
                  </a:lnTo>
                  <a:lnTo>
                    <a:pt x="1413776" y="7647"/>
                  </a:lnTo>
                  <a:lnTo>
                    <a:pt x="1410356" y="4855"/>
                  </a:lnTo>
                  <a:lnTo>
                    <a:pt x="1406533" y="2648"/>
                  </a:lnTo>
                  <a:lnTo>
                    <a:pt x="1402405" y="1083"/>
                  </a:lnTo>
                  <a:lnTo>
                    <a:pt x="1398079" y="200"/>
                  </a:lnTo>
                  <a:lnTo>
                    <a:pt x="139477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08"/>
                  </a:lnTo>
                  <a:lnTo>
                    <a:pt x="88" y="161800"/>
                  </a:lnTo>
                  <a:lnTo>
                    <a:pt x="88" y="166215"/>
                  </a:lnTo>
                  <a:lnTo>
                    <a:pt x="797" y="170573"/>
                  </a:lnTo>
                  <a:lnTo>
                    <a:pt x="2195" y="174760"/>
                  </a:lnTo>
                  <a:lnTo>
                    <a:pt x="4246" y="178669"/>
                  </a:lnTo>
                  <a:lnTo>
                    <a:pt x="6898" y="182198"/>
                  </a:lnTo>
                  <a:lnTo>
                    <a:pt x="10082" y="185257"/>
                  </a:lnTo>
                  <a:lnTo>
                    <a:pt x="13716" y="187764"/>
                  </a:lnTo>
                  <a:lnTo>
                    <a:pt x="17704" y="189657"/>
                  </a:lnTo>
                  <a:lnTo>
                    <a:pt x="21944" y="190885"/>
                  </a:lnTo>
                  <a:lnTo>
                    <a:pt x="26327" y="1914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tx12"/>
            <p:cNvSpPr/>
            <p:nvPr/>
          </p:nvSpPr>
          <p:spPr>
            <a:xfrm>
              <a:off x="904871" y="344063"/>
              <a:ext cx="1330765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General Investment (PC1)</a:t>
              </a:r>
            </a:p>
          </p:txBody>
        </p:sp>
        <p:sp>
          <p:nvSpPr>
            <p:cNvPr id="13" name="pg13"/>
            <p:cNvSpPr/>
            <p:nvPr/>
          </p:nvSpPr>
          <p:spPr>
            <a:xfrm>
              <a:off x="6894300" y="329448"/>
              <a:ext cx="1428480" cy="191440"/>
            </a:xfrm>
            <a:custGeom>
              <a:avLst/>
              <a:gdLst/>
              <a:ahLst/>
              <a:cxnLst/>
              <a:rect l="0" t="0" r="0" b="0"/>
              <a:pathLst>
                <a:path w="1428480" h="191440">
                  <a:moveTo>
                    <a:pt x="27431" y="191440"/>
                  </a:moveTo>
                  <a:lnTo>
                    <a:pt x="1401048" y="191440"/>
                  </a:lnTo>
                  <a:lnTo>
                    <a:pt x="1399944" y="191417"/>
                  </a:lnTo>
                  <a:lnTo>
                    <a:pt x="1404355" y="191240"/>
                  </a:lnTo>
                  <a:lnTo>
                    <a:pt x="1408680" y="190357"/>
                  </a:lnTo>
                  <a:lnTo>
                    <a:pt x="1412808" y="188791"/>
                  </a:lnTo>
                  <a:lnTo>
                    <a:pt x="1416632" y="186584"/>
                  </a:lnTo>
                  <a:lnTo>
                    <a:pt x="1420051" y="183792"/>
                  </a:lnTo>
                  <a:lnTo>
                    <a:pt x="1422979" y="180487"/>
                  </a:lnTo>
                  <a:lnTo>
                    <a:pt x="1425338" y="176756"/>
                  </a:lnTo>
                  <a:lnTo>
                    <a:pt x="1427069" y="172694"/>
                  </a:lnTo>
                  <a:lnTo>
                    <a:pt x="1428125" y="168408"/>
                  </a:lnTo>
                  <a:lnTo>
                    <a:pt x="1428480" y="164008"/>
                  </a:lnTo>
                  <a:lnTo>
                    <a:pt x="1428480" y="27431"/>
                  </a:lnTo>
                  <a:lnTo>
                    <a:pt x="1428125" y="23031"/>
                  </a:lnTo>
                  <a:lnTo>
                    <a:pt x="1427069" y="18745"/>
                  </a:lnTo>
                  <a:lnTo>
                    <a:pt x="1425338" y="14683"/>
                  </a:lnTo>
                  <a:lnTo>
                    <a:pt x="1422979" y="10952"/>
                  </a:lnTo>
                  <a:lnTo>
                    <a:pt x="1420051" y="7647"/>
                  </a:lnTo>
                  <a:lnTo>
                    <a:pt x="1416632" y="4855"/>
                  </a:lnTo>
                  <a:lnTo>
                    <a:pt x="1412808" y="2648"/>
                  </a:lnTo>
                  <a:lnTo>
                    <a:pt x="1408680" y="1083"/>
                  </a:lnTo>
                  <a:lnTo>
                    <a:pt x="1404355" y="200"/>
                  </a:lnTo>
                  <a:lnTo>
                    <a:pt x="140104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08"/>
                  </a:lnTo>
                  <a:lnTo>
                    <a:pt x="88" y="161800"/>
                  </a:lnTo>
                  <a:lnTo>
                    <a:pt x="88" y="166215"/>
                  </a:lnTo>
                  <a:lnTo>
                    <a:pt x="797" y="170573"/>
                  </a:lnTo>
                  <a:lnTo>
                    <a:pt x="2195" y="174760"/>
                  </a:lnTo>
                  <a:lnTo>
                    <a:pt x="4246" y="178669"/>
                  </a:lnTo>
                  <a:lnTo>
                    <a:pt x="6898" y="182198"/>
                  </a:lnTo>
                  <a:lnTo>
                    <a:pt x="10082" y="185257"/>
                  </a:lnTo>
                  <a:lnTo>
                    <a:pt x="13715" y="187764"/>
                  </a:lnTo>
                  <a:lnTo>
                    <a:pt x="17704" y="189657"/>
                  </a:lnTo>
                  <a:lnTo>
                    <a:pt x="21944" y="190885"/>
                  </a:lnTo>
                  <a:lnTo>
                    <a:pt x="26327" y="1914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tx14"/>
            <p:cNvSpPr/>
            <p:nvPr/>
          </p:nvSpPr>
          <p:spPr>
            <a:xfrm>
              <a:off x="6940020" y="344063"/>
              <a:ext cx="1337040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Relative Investment (PC2)</a:t>
              </a:r>
            </a:p>
          </p:txBody>
        </p:sp>
        <p:sp>
          <p:nvSpPr>
            <p:cNvPr id="15" name="pg15"/>
            <p:cNvSpPr/>
            <p:nvPr/>
          </p:nvSpPr>
          <p:spPr>
            <a:xfrm>
              <a:off x="4218915" y="6302316"/>
              <a:ext cx="740963" cy="191440"/>
            </a:xfrm>
            <a:custGeom>
              <a:avLst/>
              <a:gdLst/>
              <a:ahLst/>
              <a:cxnLst/>
              <a:rect l="0" t="0" r="0" b="0"/>
              <a:pathLst>
                <a:path w="740963" h="191440">
                  <a:moveTo>
                    <a:pt x="27432" y="191440"/>
                  </a:moveTo>
                  <a:lnTo>
                    <a:pt x="713531" y="191440"/>
                  </a:lnTo>
                  <a:lnTo>
                    <a:pt x="712426" y="191417"/>
                  </a:lnTo>
                  <a:lnTo>
                    <a:pt x="716837" y="191240"/>
                  </a:lnTo>
                  <a:lnTo>
                    <a:pt x="721163" y="190357"/>
                  </a:lnTo>
                  <a:lnTo>
                    <a:pt x="725291" y="188791"/>
                  </a:lnTo>
                  <a:lnTo>
                    <a:pt x="729114" y="186584"/>
                  </a:lnTo>
                  <a:lnTo>
                    <a:pt x="732533" y="183792"/>
                  </a:lnTo>
                  <a:lnTo>
                    <a:pt x="735461" y="180487"/>
                  </a:lnTo>
                  <a:lnTo>
                    <a:pt x="737820" y="176756"/>
                  </a:lnTo>
                  <a:lnTo>
                    <a:pt x="739551" y="172694"/>
                  </a:lnTo>
                  <a:lnTo>
                    <a:pt x="740607" y="168408"/>
                  </a:lnTo>
                  <a:lnTo>
                    <a:pt x="740963" y="164008"/>
                  </a:lnTo>
                  <a:lnTo>
                    <a:pt x="740963" y="27432"/>
                  </a:lnTo>
                  <a:lnTo>
                    <a:pt x="740607" y="23031"/>
                  </a:lnTo>
                  <a:lnTo>
                    <a:pt x="739551" y="18745"/>
                  </a:lnTo>
                  <a:lnTo>
                    <a:pt x="737820" y="14683"/>
                  </a:lnTo>
                  <a:lnTo>
                    <a:pt x="735461" y="10952"/>
                  </a:lnTo>
                  <a:lnTo>
                    <a:pt x="732533" y="7647"/>
                  </a:lnTo>
                  <a:lnTo>
                    <a:pt x="729114" y="4855"/>
                  </a:lnTo>
                  <a:lnTo>
                    <a:pt x="725291" y="2648"/>
                  </a:lnTo>
                  <a:lnTo>
                    <a:pt x="721163" y="1083"/>
                  </a:lnTo>
                  <a:lnTo>
                    <a:pt x="716837" y="200"/>
                  </a:lnTo>
                  <a:lnTo>
                    <a:pt x="71353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008"/>
                  </a:lnTo>
                  <a:lnTo>
                    <a:pt x="88" y="161800"/>
                  </a:lnTo>
                  <a:lnTo>
                    <a:pt x="88" y="166215"/>
                  </a:lnTo>
                  <a:lnTo>
                    <a:pt x="797" y="170573"/>
                  </a:lnTo>
                  <a:lnTo>
                    <a:pt x="2195" y="174760"/>
                  </a:lnTo>
                  <a:lnTo>
                    <a:pt x="4246" y="178669"/>
                  </a:lnTo>
                  <a:lnTo>
                    <a:pt x="6898" y="182198"/>
                  </a:lnTo>
                  <a:lnTo>
                    <a:pt x="10082" y="185257"/>
                  </a:lnTo>
                  <a:lnTo>
                    <a:pt x="13715" y="187764"/>
                  </a:lnTo>
                  <a:lnTo>
                    <a:pt x="17704" y="189657"/>
                  </a:lnTo>
                  <a:lnTo>
                    <a:pt x="21944" y="190885"/>
                  </a:lnTo>
                  <a:lnTo>
                    <a:pt x="26327" y="1914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tx16"/>
            <p:cNvSpPr/>
            <p:nvPr/>
          </p:nvSpPr>
          <p:spPr>
            <a:xfrm>
              <a:off x="4264635" y="6344557"/>
              <a:ext cx="649523" cy="10347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Rosette Size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0EBE533E-0419-D349-8D3B-3A5D32F9985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4299"/>
            <a:ext cx="8661399" cy="442096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2C5869-6BE5-CB45-B3F6-847935E57552}"/>
              </a:ext>
            </a:extLst>
          </p:cNvPr>
          <p:cNvCxnSpPr>
            <a:cxnSpLocks/>
          </p:cNvCxnSpPr>
          <p:nvPr/>
        </p:nvCxnSpPr>
        <p:spPr>
          <a:xfrm flipV="1">
            <a:off x="5004048" y="2240868"/>
            <a:ext cx="0" cy="14041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DFDFC6-1952-754A-915D-ACF10D9756ED}"/>
              </a:ext>
            </a:extLst>
          </p:cNvPr>
          <p:cNvCxnSpPr>
            <a:cxnSpLocks/>
          </p:cNvCxnSpPr>
          <p:nvPr/>
        </p:nvCxnSpPr>
        <p:spPr>
          <a:xfrm flipV="1">
            <a:off x="5148064" y="2052448"/>
            <a:ext cx="0" cy="1524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006BC5-B5BF-0849-B4EF-7F0758B68619}"/>
              </a:ext>
            </a:extLst>
          </p:cNvPr>
          <p:cNvCxnSpPr>
            <a:cxnSpLocks/>
          </p:cNvCxnSpPr>
          <p:nvPr/>
        </p:nvCxnSpPr>
        <p:spPr>
          <a:xfrm flipV="1">
            <a:off x="5292080" y="1844824"/>
            <a:ext cx="0" cy="3600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F2B6CC-CD50-394B-AA13-BE7F80A01413}"/>
              </a:ext>
            </a:extLst>
          </p:cNvPr>
          <p:cNvCxnSpPr>
            <a:cxnSpLocks/>
          </p:cNvCxnSpPr>
          <p:nvPr/>
        </p:nvCxnSpPr>
        <p:spPr>
          <a:xfrm flipV="1">
            <a:off x="755576" y="2420888"/>
            <a:ext cx="0" cy="9361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4F742A-8BA6-034A-BB65-0A7998A30F94}"/>
              </a:ext>
            </a:extLst>
          </p:cNvPr>
          <p:cNvCxnSpPr>
            <a:cxnSpLocks/>
          </p:cNvCxnSpPr>
          <p:nvPr/>
        </p:nvCxnSpPr>
        <p:spPr>
          <a:xfrm flipV="1">
            <a:off x="971600" y="2060848"/>
            <a:ext cx="0" cy="288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9CFEA3-0CCB-5048-8791-F10D04C43E09}"/>
              </a:ext>
            </a:extLst>
          </p:cNvPr>
          <p:cNvCxnSpPr>
            <a:cxnSpLocks/>
          </p:cNvCxnSpPr>
          <p:nvPr/>
        </p:nvCxnSpPr>
        <p:spPr>
          <a:xfrm flipV="1">
            <a:off x="1187624" y="1844824"/>
            <a:ext cx="0" cy="5040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6234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83</Words>
  <Application>Microsoft Macintosh PowerPoint</Application>
  <PresentationFormat>On-screen Show (4:3)</PresentationFormat>
  <Paragraphs>32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Arial Narrow</vt:lpstr>
      <vt:lpstr>Calibri</vt:lpstr>
      <vt:lpstr>Office Theme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Richie David Honor</cp:lastModifiedBy>
  <cp:revision>13</cp:revision>
  <dcterms:created xsi:type="dcterms:W3CDTF">2017-02-13T16:18:36Z</dcterms:created>
  <dcterms:modified xsi:type="dcterms:W3CDTF">2021-02-19T21:24:56Z</dcterms:modified>
  <cp:category/>
</cp:coreProperties>
</file>