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>
      <p:cViewPr>
        <p:scale>
          <a:sx n="147" d="100"/>
          <a:sy n="147" d="100"/>
        </p:scale>
        <p:origin x="144" y="-8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C0C1C-962D-1442-A4E4-85028945C2C7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DA1DD-78B0-D043-A94F-05883026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7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DA1DD-78B0-D043-A94F-05883026CB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5"/>
          <p:cNvSpPr/>
          <p:nvPr/>
        </p:nvSpPr>
        <p:spPr>
          <a:xfrm>
            <a:off x="3563888" y="587826"/>
            <a:ext cx="884623" cy="2625119"/>
          </a:xfrm>
          <a:custGeom>
            <a:avLst/>
            <a:gdLst/>
            <a:ahLst/>
            <a:cxnLst/>
            <a:rect l="0" t="0" r="0" b="0"/>
            <a:pathLst>
              <a:path w="884623" h="2625119">
                <a:moveTo>
                  <a:pt x="0" y="0"/>
                </a:moveTo>
                <a:lnTo>
                  <a:pt x="6179" y="18338"/>
                </a:lnTo>
                <a:lnTo>
                  <a:pt x="16345" y="48504"/>
                </a:lnTo>
                <a:lnTo>
                  <a:pt x="26510" y="78670"/>
                </a:lnTo>
                <a:lnTo>
                  <a:pt x="36676" y="108836"/>
                </a:lnTo>
                <a:lnTo>
                  <a:pt x="46841" y="139002"/>
                </a:lnTo>
                <a:lnTo>
                  <a:pt x="57007" y="169168"/>
                </a:lnTo>
                <a:lnTo>
                  <a:pt x="67172" y="199334"/>
                </a:lnTo>
                <a:lnTo>
                  <a:pt x="77338" y="229500"/>
                </a:lnTo>
                <a:lnTo>
                  <a:pt x="87503" y="259666"/>
                </a:lnTo>
                <a:lnTo>
                  <a:pt x="97669" y="289832"/>
                </a:lnTo>
                <a:lnTo>
                  <a:pt x="107834" y="319998"/>
                </a:lnTo>
                <a:lnTo>
                  <a:pt x="118000" y="350164"/>
                </a:lnTo>
                <a:lnTo>
                  <a:pt x="128165" y="380330"/>
                </a:lnTo>
                <a:lnTo>
                  <a:pt x="138330" y="410496"/>
                </a:lnTo>
                <a:lnTo>
                  <a:pt x="148496" y="440662"/>
                </a:lnTo>
                <a:lnTo>
                  <a:pt x="158661" y="470828"/>
                </a:lnTo>
                <a:lnTo>
                  <a:pt x="168827" y="500994"/>
                </a:lnTo>
                <a:lnTo>
                  <a:pt x="178992" y="531160"/>
                </a:lnTo>
                <a:lnTo>
                  <a:pt x="189158" y="561326"/>
                </a:lnTo>
                <a:lnTo>
                  <a:pt x="199323" y="591492"/>
                </a:lnTo>
                <a:lnTo>
                  <a:pt x="209489" y="621658"/>
                </a:lnTo>
                <a:lnTo>
                  <a:pt x="219654" y="651824"/>
                </a:lnTo>
                <a:lnTo>
                  <a:pt x="229820" y="681990"/>
                </a:lnTo>
                <a:lnTo>
                  <a:pt x="239985" y="712156"/>
                </a:lnTo>
                <a:lnTo>
                  <a:pt x="250151" y="742322"/>
                </a:lnTo>
                <a:lnTo>
                  <a:pt x="260316" y="772488"/>
                </a:lnTo>
                <a:lnTo>
                  <a:pt x="270482" y="802654"/>
                </a:lnTo>
                <a:lnTo>
                  <a:pt x="280647" y="832820"/>
                </a:lnTo>
                <a:lnTo>
                  <a:pt x="290812" y="862986"/>
                </a:lnTo>
                <a:lnTo>
                  <a:pt x="300978" y="893152"/>
                </a:lnTo>
                <a:lnTo>
                  <a:pt x="311143" y="923318"/>
                </a:lnTo>
                <a:lnTo>
                  <a:pt x="321309" y="953484"/>
                </a:lnTo>
                <a:lnTo>
                  <a:pt x="331474" y="983650"/>
                </a:lnTo>
                <a:lnTo>
                  <a:pt x="341640" y="1013816"/>
                </a:lnTo>
                <a:lnTo>
                  <a:pt x="351805" y="1043982"/>
                </a:lnTo>
                <a:lnTo>
                  <a:pt x="361971" y="1074148"/>
                </a:lnTo>
                <a:lnTo>
                  <a:pt x="372136" y="1104314"/>
                </a:lnTo>
                <a:lnTo>
                  <a:pt x="382302" y="1134480"/>
                </a:lnTo>
                <a:lnTo>
                  <a:pt x="392467" y="1164646"/>
                </a:lnTo>
                <a:lnTo>
                  <a:pt x="402633" y="1194812"/>
                </a:lnTo>
                <a:lnTo>
                  <a:pt x="412798" y="1224978"/>
                </a:lnTo>
                <a:lnTo>
                  <a:pt x="422964" y="1255144"/>
                </a:lnTo>
                <a:lnTo>
                  <a:pt x="433129" y="1285310"/>
                </a:lnTo>
                <a:lnTo>
                  <a:pt x="443294" y="1315476"/>
                </a:lnTo>
                <a:lnTo>
                  <a:pt x="453460" y="1345642"/>
                </a:lnTo>
                <a:lnTo>
                  <a:pt x="463625" y="1375808"/>
                </a:lnTo>
                <a:lnTo>
                  <a:pt x="473791" y="1405974"/>
                </a:lnTo>
                <a:lnTo>
                  <a:pt x="483956" y="1436140"/>
                </a:lnTo>
                <a:lnTo>
                  <a:pt x="494122" y="1466306"/>
                </a:lnTo>
                <a:lnTo>
                  <a:pt x="504287" y="1496472"/>
                </a:lnTo>
                <a:lnTo>
                  <a:pt x="514453" y="1526638"/>
                </a:lnTo>
                <a:lnTo>
                  <a:pt x="524618" y="1556804"/>
                </a:lnTo>
                <a:lnTo>
                  <a:pt x="534784" y="1586970"/>
                </a:lnTo>
                <a:lnTo>
                  <a:pt x="544949" y="1617136"/>
                </a:lnTo>
                <a:lnTo>
                  <a:pt x="555115" y="1647302"/>
                </a:lnTo>
                <a:lnTo>
                  <a:pt x="565280" y="1677468"/>
                </a:lnTo>
                <a:lnTo>
                  <a:pt x="575446" y="1707634"/>
                </a:lnTo>
                <a:lnTo>
                  <a:pt x="585611" y="1737800"/>
                </a:lnTo>
                <a:lnTo>
                  <a:pt x="595776" y="1767966"/>
                </a:lnTo>
                <a:lnTo>
                  <a:pt x="605942" y="1798132"/>
                </a:lnTo>
                <a:lnTo>
                  <a:pt x="616107" y="1828298"/>
                </a:lnTo>
                <a:lnTo>
                  <a:pt x="626273" y="1858464"/>
                </a:lnTo>
                <a:lnTo>
                  <a:pt x="636438" y="1888630"/>
                </a:lnTo>
                <a:lnTo>
                  <a:pt x="646604" y="1918796"/>
                </a:lnTo>
                <a:lnTo>
                  <a:pt x="656769" y="1948962"/>
                </a:lnTo>
                <a:lnTo>
                  <a:pt x="666935" y="1979128"/>
                </a:lnTo>
                <a:lnTo>
                  <a:pt x="677100" y="2009294"/>
                </a:lnTo>
                <a:lnTo>
                  <a:pt x="687266" y="2039460"/>
                </a:lnTo>
                <a:lnTo>
                  <a:pt x="697431" y="2069626"/>
                </a:lnTo>
                <a:lnTo>
                  <a:pt x="707597" y="2099792"/>
                </a:lnTo>
                <a:lnTo>
                  <a:pt x="717762" y="2129958"/>
                </a:lnTo>
                <a:lnTo>
                  <a:pt x="727928" y="2160124"/>
                </a:lnTo>
                <a:lnTo>
                  <a:pt x="738093" y="2190290"/>
                </a:lnTo>
                <a:lnTo>
                  <a:pt x="748258" y="2220456"/>
                </a:lnTo>
                <a:lnTo>
                  <a:pt x="758424" y="2250622"/>
                </a:lnTo>
                <a:lnTo>
                  <a:pt x="768589" y="2280788"/>
                </a:lnTo>
                <a:lnTo>
                  <a:pt x="778755" y="2310954"/>
                </a:lnTo>
                <a:lnTo>
                  <a:pt x="788920" y="2341120"/>
                </a:lnTo>
                <a:lnTo>
                  <a:pt x="799086" y="2371286"/>
                </a:lnTo>
                <a:lnTo>
                  <a:pt x="809251" y="2401452"/>
                </a:lnTo>
                <a:lnTo>
                  <a:pt x="819417" y="2431618"/>
                </a:lnTo>
                <a:lnTo>
                  <a:pt x="829582" y="2461784"/>
                </a:lnTo>
                <a:lnTo>
                  <a:pt x="839748" y="2491950"/>
                </a:lnTo>
                <a:lnTo>
                  <a:pt x="849913" y="2522116"/>
                </a:lnTo>
                <a:lnTo>
                  <a:pt x="860079" y="2552282"/>
                </a:lnTo>
                <a:lnTo>
                  <a:pt x="870244" y="2582448"/>
                </a:lnTo>
                <a:lnTo>
                  <a:pt x="880410" y="2612614"/>
                </a:lnTo>
                <a:lnTo>
                  <a:pt x="884623" y="2625119"/>
                </a:lnTo>
              </a:path>
            </a:pathLst>
          </a:custGeom>
          <a:ln w="83370" cap="flat">
            <a:solidFill>
              <a:srgbClr val="66CC9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pg6"/>
          <p:cNvSpPr/>
          <p:nvPr/>
        </p:nvSpPr>
        <p:spPr>
          <a:xfrm>
            <a:off x="4313445" y="3036482"/>
            <a:ext cx="170575" cy="176463"/>
          </a:xfrm>
          <a:custGeom>
            <a:avLst/>
            <a:gdLst/>
            <a:ahLst/>
            <a:cxnLst/>
            <a:rect l="0" t="0" r="0" b="0"/>
            <a:pathLst>
              <a:path w="170575" h="176463">
                <a:moveTo>
                  <a:pt x="0" y="57481"/>
                </a:moveTo>
                <a:lnTo>
                  <a:pt x="135067" y="176463"/>
                </a:lnTo>
                <a:lnTo>
                  <a:pt x="170575" y="0"/>
                </a:lnTo>
                <a:close/>
              </a:path>
            </a:pathLst>
          </a:custGeom>
          <a:solidFill>
            <a:srgbClr val="66CC99">
              <a:alpha val="100000"/>
            </a:srgbClr>
          </a:solidFill>
          <a:ln w="83370" cap="flat">
            <a:solidFill>
              <a:srgbClr val="66CC9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pl7"/>
          <p:cNvSpPr/>
          <p:nvPr/>
        </p:nvSpPr>
        <p:spPr>
          <a:xfrm>
            <a:off x="1899131" y="2081042"/>
            <a:ext cx="2288600" cy="1131902"/>
          </a:xfrm>
          <a:custGeom>
            <a:avLst/>
            <a:gdLst/>
            <a:ahLst/>
            <a:cxnLst/>
            <a:rect l="0" t="0" r="0" b="0"/>
            <a:pathLst>
              <a:path w="2288600" h="1131902">
                <a:moveTo>
                  <a:pt x="0" y="0"/>
                </a:moveTo>
                <a:lnTo>
                  <a:pt x="6583" y="3255"/>
                </a:lnTo>
                <a:lnTo>
                  <a:pt x="37079" y="18338"/>
                </a:lnTo>
                <a:lnTo>
                  <a:pt x="67575" y="33421"/>
                </a:lnTo>
                <a:lnTo>
                  <a:pt x="98072" y="48504"/>
                </a:lnTo>
                <a:lnTo>
                  <a:pt x="128568" y="63587"/>
                </a:lnTo>
                <a:lnTo>
                  <a:pt x="159065" y="78670"/>
                </a:lnTo>
                <a:lnTo>
                  <a:pt x="189561" y="93753"/>
                </a:lnTo>
                <a:lnTo>
                  <a:pt x="220057" y="108836"/>
                </a:lnTo>
                <a:lnTo>
                  <a:pt x="250554" y="123919"/>
                </a:lnTo>
                <a:lnTo>
                  <a:pt x="281050" y="139002"/>
                </a:lnTo>
                <a:lnTo>
                  <a:pt x="311547" y="154085"/>
                </a:lnTo>
                <a:lnTo>
                  <a:pt x="342043" y="169168"/>
                </a:lnTo>
                <a:lnTo>
                  <a:pt x="372539" y="184251"/>
                </a:lnTo>
                <a:lnTo>
                  <a:pt x="403036" y="199334"/>
                </a:lnTo>
                <a:lnTo>
                  <a:pt x="433532" y="214417"/>
                </a:lnTo>
                <a:lnTo>
                  <a:pt x="464029" y="229500"/>
                </a:lnTo>
                <a:lnTo>
                  <a:pt x="494525" y="244583"/>
                </a:lnTo>
                <a:lnTo>
                  <a:pt x="525021" y="259666"/>
                </a:lnTo>
                <a:lnTo>
                  <a:pt x="555518" y="274749"/>
                </a:lnTo>
                <a:lnTo>
                  <a:pt x="586014" y="289832"/>
                </a:lnTo>
                <a:lnTo>
                  <a:pt x="616511" y="304915"/>
                </a:lnTo>
                <a:lnTo>
                  <a:pt x="647007" y="319998"/>
                </a:lnTo>
                <a:lnTo>
                  <a:pt x="677503" y="335081"/>
                </a:lnTo>
                <a:lnTo>
                  <a:pt x="708000" y="350164"/>
                </a:lnTo>
                <a:lnTo>
                  <a:pt x="738496" y="365247"/>
                </a:lnTo>
                <a:lnTo>
                  <a:pt x="768993" y="380330"/>
                </a:lnTo>
                <a:lnTo>
                  <a:pt x="799489" y="395413"/>
                </a:lnTo>
                <a:lnTo>
                  <a:pt x="829985" y="410496"/>
                </a:lnTo>
                <a:lnTo>
                  <a:pt x="860482" y="425579"/>
                </a:lnTo>
                <a:lnTo>
                  <a:pt x="890978" y="440662"/>
                </a:lnTo>
                <a:lnTo>
                  <a:pt x="921475" y="455745"/>
                </a:lnTo>
                <a:lnTo>
                  <a:pt x="951971" y="470828"/>
                </a:lnTo>
                <a:lnTo>
                  <a:pt x="982467" y="485911"/>
                </a:lnTo>
                <a:lnTo>
                  <a:pt x="1012964" y="500994"/>
                </a:lnTo>
                <a:lnTo>
                  <a:pt x="1043460" y="516077"/>
                </a:lnTo>
                <a:lnTo>
                  <a:pt x="1073957" y="531160"/>
                </a:lnTo>
                <a:lnTo>
                  <a:pt x="1104453" y="546243"/>
                </a:lnTo>
                <a:lnTo>
                  <a:pt x="1134949" y="561326"/>
                </a:lnTo>
                <a:lnTo>
                  <a:pt x="1165446" y="576409"/>
                </a:lnTo>
                <a:lnTo>
                  <a:pt x="1195942" y="591492"/>
                </a:lnTo>
                <a:lnTo>
                  <a:pt x="1226439" y="606575"/>
                </a:lnTo>
                <a:lnTo>
                  <a:pt x="1256935" y="621658"/>
                </a:lnTo>
                <a:lnTo>
                  <a:pt x="1287431" y="636741"/>
                </a:lnTo>
                <a:lnTo>
                  <a:pt x="1317928" y="651824"/>
                </a:lnTo>
                <a:lnTo>
                  <a:pt x="1348424" y="666907"/>
                </a:lnTo>
                <a:lnTo>
                  <a:pt x="1378921" y="681990"/>
                </a:lnTo>
                <a:lnTo>
                  <a:pt x="1409417" y="697073"/>
                </a:lnTo>
                <a:lnTo>
                  <a:pt x="1439913" y="712156"/>
                </a:lnTo>
                <a:lnTo>
                  <a:pt x="1470410" y="727239"/>
                </a:lnTo>
                <a:lnTo>
                  <a:pt x="1500906" y="742322"/>
                </a:lnTo>
                <a:lnTo>
                  <a:pt x="1531403" y="757405"/>
                </a:lnTo>
                <a:lnTo>
                  <a:pt x="1561899" y="772488"/>
                </a:lnTo>
                <a:lnTo>
                  <a:pt x="1592395" y="787571"/>
                </a:lnTo>
                <a:lnTo>
                  <a:pt x="1622892" y="802654"/>
                </a:lnTo>
                <a:lnTo>
                  <a:pt x="1653388" y="817737"/>
                </a:lnTo>
                <a:lnTo>
                  <a:pt x="1683885" y="832820"/>
                </a:lnTo>
                <a:lnTo>
                  <a:pt x="1714381" y="847903"/>
                </a:lnTo>
                <a:lnTo>
                  <a:pt x="1744877" y="862986"/>
                </a:lnTo>
                <a:lnTo>
                  <a:pt x="1775374" y="878069"/>
                </a:lnTo>
                <a:lnTo>
                  <a:pt x="1805870" y="893152"/>
                </a:lnTo>
                <a:lnTo>
                  <a:pt x="1836367" y="908235"/>
                </a:lnTo>
                <a:lnTo>
                  <a:pt x="1866863" y="923318"/>
                </a:lnTo>
                <a:lnTo>
                  <a:pt x="1897359" y="938401"/>
                </a:lnTo>
                <a:lnTo>
                  <a:pt x="1927856" y="953484"/>
                </a:lnTo>
                <a:lnTo>
                  <a:pt x="1958352" y="968567"/>
                </a:lnTo>
                <a:lnTo>
                  <a:pt x="1988849" y="983650"/>
                </a:lnTo>
                <a:lnTo>
                  <a:pt x="2019345" y="998733"/>
                </a:lnTo>
                <a:lnTo>
                  <a:pt x="2049841" y="1013816"/>
                </a:lnTo>
                <a:lnTo>
                  <a:pt x="2080338" y="1028899"/>
                </a:lnTo>
                <a:lnTo>
                  <a:pt x="2110834" y="1043982"/>
                </a:lnTo>
                <a:lnTo>
                  <a:pt x="2141331" y="1059065"/>
                </a:lnTo>
                <a:lnTo>
                  <a:pt x="2171827" y="1074148"/>
                </a:lnTo>
                <a:lnTo>
                  <a:pt x="2202323" y="1089231"/>
                </a:lnTo>
                <a:lnTo>
                  <a:pt x="2232820" y="1104314"/>
                </a:lnTo>
                <a:lnTo>
                  <a:pt x="2263316" y="1119397"/>
                </a:lnTo>
                <a:lnTo>
                  <a:pt x="2288600" y="1131902"/>
                </a:lnTo>
              </a:path>
            </a:pathLst>
          </a:custGeom>
          <a:ln w="51340" cap="flat">
            <a:solidFill>
              <a:srgbClr val="CC66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g8"/>
          <p:cNvSpPr/>
          <p:nvPr/>
        </p:nvSpPr>
        <p:spPr>
          <a:xfrm>
            <a:off x="4008103" y="3063165"/>
            <a:ext cx="179628" cy="161344"/>
          </a:xfrm>
          <a:custGeom>
            <a:avLst/>
            <a:gdLst/>
            <a:ahLst/>
            <a:cxnLst/>
            <a:rect l="0" t="0" r="0" b="0"/>
            <a:pathLst>
              <a:path w="179628" h="161344">
                <a:moveTo>
                  <a:pt x="0" y="161344"/>
                </a:moveTo>
                <a:lnTo>
                  <a:pt x="179628" y="149779"/>
                </a:lnTo>
                <a:lnTo>
                  <a:pt x="79798" y="0"/>
                </a:lnTo>
                <a:close/>
              </a:path>
            </a:pathLst>
          </a:custGeom>
          <a:solidFill>
            <a:srgbClr val="CC6666">
              <a:alpha val="100000"/>
            </a:srgbClr>
          </a:solidFill>
          <a:ln w="51340" cap="flat">
            <a:solidFill>
              <a:srgbClr val="CC66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l9"/>
          <p:cNvSpPr/>
          <p:nvPr/>
        </p:nvSpPr>
        <p:spPr>
          <a:xfrm>
            <a:off x="4695489" y="587826"/>
            <a:ext cx="884623" cy="2625119"/>
          </a:xfrm>
          <a:custGeom>
            <a:avLst/>
            <a:gdLst/>
            <a:ahLst/>
            <a:cxnLst/>
            <a:rect l="0" t="0" r="0" b="0"/>
            <a:pathLst>
              <a:path w="884623" h="2625119">
                <a:moveTo>
                  <a:pt x="884623" y="0"/>
                </a:moveTo>
                <a:lnTo>
                  <a:pt x="878444" y="18338"/>
                </a:lnTo>
                <a:lnTo>
                  <a:pt x="868278" y="48504"/>
                </a:lnTo>
                <a:lnTo>
                  <a:pt x="858113" y="78670"/>
                </a:lnTo>
                <a:lnTo>
                  <a:pt x="847947" y="108836"/>
                </a:lnTo>
                <a:lnTo>
                  <a:pt x="837782" y="139002"/>
                </a:lnTo>
                <a:lnTo>
                  <a:pt x="827616" y="169168"/>
                </a:lnTo>
                <a:lnTo>
                  <a:pt x="817451" y="199334"/>
                </a:lnTo>
                <a:lnTo>
                  <a:pt x="807285" y="229500"/>
                </a:lnTo>
                <a:lnTo>
                  <a:pt x="797120" y="259666"/>
                </a:lnTo>
                <a:lnTo>
                  <a:pt x="786954" y="289832"/>
                </a:lnTo>
                <a:lnTo>
                  <a:pt x="776789" y="319998"/>
                </a:lnTo>
                <a:lnTo>
                  <a:pt x="766623" y="350164"/>
                </a:lnTo>
                <a:lnTo>
                  <a:pt x="756458" y="380330"/>
                </a:lnTo>
                <a:lnTo>
                  <a:pt x="746292" y="410496"/>
                </a:lnTo>
                <a:lnTo>
                  <a:pt x="736127" y="440662"/>
                </a:lnTo>
                <a:lnTo>
                  <a:pt x="725962" y="470828"/>
                </a:lnTo>
                <a:lnTo>
                  <a:pt x="715796" y="500994"/>
                </a:lnTo>
                <a:lnTo>
                  <a:pt x="705631" y="531160"/>
                </a:lnTo>
                <a:lnTo>
                  <a:pt x="695465" y="561326"/>
                </a:lnTo>
                <a:lnTo>
                  <a:pt x="685300" y="591492"/>
                </a:lnTo>
                <a:lnTo>
                  <a:pt x="675134" y="621658"/>
                </a:lnTo>
                <a:lnTo>
                  <a:pt x="664969" y="651824"/>
                </a:lnTo>
                <a:lnTo>
                  <a:pt x="654803" y="681990"/>
                </a:lnTo>
                <a:lnTo>
                  <a:pt x="644638" y="712156"/>
                </a:lnTo>
                <a:lnTo>
                  <a:pt x="634472" y="742322"/>
                </a:lnTo>
                <a:lnTo>
                  <a:pt x="624307" y="772488"/>
                </a:lnTo>
                <a:lnTo>
                  <a:pt x="614141" y="802654"/>
                </a:lnTo>
                <a:lnTo>
                  <a:pt x="603976" y="832820"/>
                </a:lnTo>
                <a:lnTo>
                  <a:pt x="593810" y="862986"/>
                </a:lnTo>
                <a:lnTo>
                  <a:pt x="583645" y="893152"/>
                </a:lnTo>
                <a:lnTo>
                  <a:pt x="573480" y="923318"/>
                </a:lnTo>
                <a:lnTo>
                  <a:pt x="563314" y="953484"/>
                </a:lnTo>
                <a:lnTo>
                  <a:pt x="553149" y="983650"/>
                </a:lnTo>
                <a:lnTo>
                  <a:pt x="542983" y="1013816"/>
                </a:lnTo>
                <a:lnTo>
                  <a:pt x="532818" y="1043982"/>
                </a:lnTo>
                <a:lnTo>
                  <a:pt x="522652" y="1074148"/>
                </a:lnTo>
                <a:lnTo>
                  <a:pt x="512487" y="1104314"/>
                </a:lnTo>
                <a:lnTo>
                  <a:pt x="502321" y="1134480"/>
                </a:lnTo>
                <a:lnTo>
                  <a:pt x="492156" y="1164646"/>
                </a:lnTo>
                <a:lnTo>
                  <a:pt x="481990" y="1194812"/>
                </a:lnTo>
                <a:lnTo>
                  <a:pt x="471825" y="1224978"/>
                </a:lnTo>
                <a:lnTo>
                  <a:pt x="461659" y="1255144"/>
                </a:lnTo>
                <a:lnTo>
                  <a:pt x="451494" y="1285310"/>
                </a:lnTo>
                <a:lnTo>
                  <a:pt x="441329" y="1315476"/>
                </a:lnTo>
                <a:lnTo>
                  <a:pt x="431163" y="1345642"/>
                </a:lnTo>
                <a:lnTo>
                  <a:pt x="420998" y="1375808"/>
                </a:lnTo>
                <a:lnTo>
                  <a:pt x="410832" y="1405974"/>
                </a:lnTo>
                <a:lnTo>
                  <a:pt x="400667" y="1436140"/>
                </a:lnTo>
                <a:lnTo>
                  <a:pt x="390501" y="1466306"/>
                </a:lnTo>
                <a:lnTo>
                  <a:pt x="380336" y="1496472"/>
                </a:lnTo>
                <a:lnTo>
                  <a:pt x="370170" y="1526638"/>
                </a:lnTo>
                <a:lnTo>
                  <a:pt x="360005" y="1556804"/>
                </a:lnTo>
                <a:lnTo>
                  <a:pt x="349839" y="1586970"/>
                </a:lnTo>
                <a:lnTo>
                  <a:pt x="339674" y="1617136"/>
                </a:lnTo>
                <a:lnTo>
                  <a:pt x="329508" y="1647302"/>
                </a:lnTo>
                <a:lnTo>
                  <a:pt x="319343" y="1677468"/>
                </a:lnTo>
                <a:lnTo>
                  <a:pt x="309177" y="1707634"/>
                </a:lnTo>
                <a:lnTo>
                  <a:pt x="299012" y="1737800"/>
                </a:lnTo>
                <a:lnTo>
                  <a:pt x="288847" y="1767966"/>
                </a:lnTo>
                <a:lnTo>
                  <a:pt x="278681" y="1798132"/>
                </a:lnTo>
                <a:lnTo>
                  <a:pt x="268516" y="1828298"/>
                </a:lnTo>
                <a:lnTo>
                  <a:pt x="258350" y="1858464"/>
                </a:lnTo>
                <a:lnTo>
                  <a:pt x="248185" y="1888630"/>
                </a:lnTo>
                <a:lnTo>
                  <a:pt x="238019" y="1918796"/>
                </a:lnTo>
                <a:lnTo>
                  <a:pt x="227854" y="1948962"/>
                </a:lnTo>
                <a:lnTo>
                  <a:pt x="217688" y="1979128"/>
                </a:lnTo>
                <a:lnTo>
                  <a:pt x="207523" y="2009294"/>
                </a:lnTo>
                <a:lnTo>
                  <a:pt x="197357" y="2039460"/>
                </a:lnTo>
                <a:lnTo>
                  <a:pt x="187192" y="2069626"/>
                </a:lnTo>
                <a:lnTo>
                  <a:pt x="177026" y="2099792"/>
                </a:lnTo>
                <a:lnTo>
                  <a:pt x="166861" y="2129958"/>
                </a:lnTo>
                <a:lnTo>
                  <a:pt x="156695" y="2160124"/>
                </a:lnTo>
                <a:lnTo>
                  <a:pt x="146530" y="2190290"/>
                </a:lnTo>
                <a:lnTo>
                  <a:pt x="136365" y="2220456"/>
                </a:lnTo>
                <a:lnTo>
                  <a:pt x="126199" y="2250622"/>
                </a:lnTo>
                <a:lnTo>
                  <a:pt x="116034" y="2280788"/>
                </a:lnTo>
                <a:lnTo>
                  <a:pt x="105868" y="2310954"/>
                </a:lnTo>
                <a:lnTo>
                  <a:pt x="95703" y="2341120"/>
                </a:lnTo>
                <a:lnTo>
                  <a:pt x="85537" y="2371286"/>
                </a:lnTo>
                <a:lnTo>
                  <a:pt x="75372" y="2401452"/>
                </a:lnTo>
                <a:lnTo>
                  <a:pt x="65206" y="2431618"/>
                </a:lnTo>
                <a:lnTo>
                  <a:pt x="55041" y="2461784"/>
                </a:lnTo>
                <a:lnTo>
                  <a:pt x="44875" y="2491950"/>
                </a:lnTo>
                <a:lnTo>
                  <a:pt x="34710" y="2522116"/>
                </a:lnTo>
                <a:lnTo>
                  <a:pt x="24544" y="2552282"/>
                </a:lnTo>
                <a:lnTo>
                  <a:pt x="14379" y="2582448"/>
                </a:lnTo>
                <a:lnTo>
                  <a:pt x="4213" y="2612614"/>
                </a:lnTo>
                <a:lnTo>
                  <a:pt x="0" y="2625119"/>
                </a:lnTo>
              </a:path>
            </a:pathLst>
          </a:custGeom>
          <a:ln w="100237" cap="flat">
            <a:solidFill>
              <a:srgbClr val="CC66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pg10"/>
          <p:cNvSpPr/>
          <p:nvPr/>
        </p:nvSpPr>
        <p:spPr>
          <a:xfrm>
            <a:off x="4659982" y="3036482"/>
            <a:ext cx="170575" cy="176463"/>
          </a:xfrm>
          <a:custGeom>
            <a:avLst/>
            <a:gdLst/>
            <a:ahLst/>
            <a:cxnLst/>
            <a:rect l="0" t="0" r="0" b="0"/>
            <a:pathLst>
              <a:path w="170575" h="176463">
                <a:moveTo>
                  <a:pt x="0" y="0"/>
                </a:moveTo>
                <a:lnTo>
                  <a:pt x="35507" y="176463"/>
                </a:lnTo>
                <a:lnTo>
                  <a:pt x="170575" y="57481"/>
                </a:lnTo>
                <a:close/>
              </a:path>
            </a:pathLst>
          </a:custGeom>
          <a:solidFill>
            <a:srgbClr val="CC6666">
              <a:alpha val="100000"/>
            </a:srgbClr>
          </a:solidFill>
          <a:ln w="100237" cap="flat">
            <a:solidFill>
              <a:srgbClr val="CC66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pl11"/>
          <p:cNvSpPr/>
          <p:nvPr/>
        </p:nvSpPr>
        <p:spPr>
          <a:xfrm>
            <a:off x="4991063" y="2081042"/>
            <a:ext cx="2288600" cy="1131902"/>
          </a:xfrm>
          <a:custGeom>
            <a:avLst/>
            <a:gdLst/>
            <a:ahLst/>
            <a:cxnLst/>
            <a:rect l="0" t="0" r="0" b="0"/>
            <a:pathLst>
              <a:path w="2288600" h="1131902">
                <a:moveTo>
                  <a:pt x="2288600" y="0"/>
                </a:moveTo>
                <a:lnTo>
                  <a:pt x="2282017" y="3255"/>
                </a:lnTo>
                <a:lnTo>
                  <a:pt x="2251520" y="18338"/>
                </a:lnTo>
                <a:lnTo>
                  <a:pt x="2221024" y="33421"/>
                </a:lnTo>
                <a:lnTo>
                  <a:pt x="2190528" y="48504"/>
                </a:lnTo>
                <a:lnTo>
                  <a:pt x="2160031" y="63587"/>
                </a:lnTo>
                <a:lnTo>
                  <a:pt x="2129535" y="78670"/>
                </a:lnTo>
                <a:lnTo>
                  <a:pt x="2099038" y="93753"/>
                </a:lnTo>
                <a:lnTo>
                  <a:pt x="2068542" y="108836"/>
                </a:lnTo>
                <a:lnTo>
                  <a:pt x="2038046" y="123919"/>
                </a:lnTo>
                <a:lnTo>
                  <a:pt x="2007549" y="139002"/>
                </a:lnTo>
                <a:lnTo>
                  <a:pt x="1977053" y="154085"/>
                </a:lnTo>
                <a:lnTo>
                  <a:pt x="1946556" y="169168"/>
                </a:lnTo>
                <a:lnTo>
                  <a:pt x="1916060" y="184251"/>
                </a:lnTo>
                <a:lnTo>
                  <a:pt x="1885564" y="199334"/>
                </a:lnTo>
                <a:lnTo>
                  <a:pt x="1855067" y="214417"/>
                </a:lnTo>
                <a:lnTo>
                  <a:pt x="1824571" y="229500"/>
                </a:lnTo>
                <a:lnTo>
                  <a:pt x="1794074" y="244583"/>
                </a:lnTo>
                <a:lnTo>
                  <a:pt x="1763578" y="259666"/>
                </a:lnTo>
                <a:lnTo>
                  <a:pt x="1733082" y="274749"/>
                </a:lnTo>
                <a:lnTo>
                  <a:pt x="1702585" y="289832"/>
                </a:lnTo>
                <a:lnTo>
                  <a:pt x="1672089" y="304915"/>
                </a:lnTo>
                <a:lnTo>
                  <a:pt x="1641592" y="319998"/>
                </a:lnTo>
                <a:lnTo>
                  <a:pt x="1611096" y="335081"/>
                </a:lnTo>
                <a:lnTo>
                  <a:pt x="1580600" y="350164"/>
                </a:lnTo>
                <a:lnTo>
                  <a:pt x="1550103" y="365247"/>
                </a:lnTo>
                <a:lnTo>
                  <a:pt x="1519607" y="380330"/>
                </a:lnTo>
                <a:lnTo>
                  <a:pt x="1489110" y="395413"/>
                </a:lnTo>
                <a:lnTo>
                  <a:pt x="1458614" y="410496"/>
                </a:lnTo>
                <a:lnTo>
                  <a:pt x="1428118" y="425579"/>
                </a:lnTo>
                <a:lnTo>
                  <a:pt x="1397621" y="440662"/>
                </a:lnTo>
                <a:lnTo>
                  <a:pt x="1367125" y="455745"/>
                </a:lnTo>
                <a:lnTo>
                  <a:pt x="1336628" y="470828"/>
                </a:lnTo>
                <a:lnTo>
                  <a:pt x="1306132" y="485911"/>
                </a:lnTo>
                <a:lnTo>
                  <a:pt x="1275636" y="500994"/>
                </a:lnTo>
                <a:lnTo>
                  <a:pt x="1245139" y="516077"/>
                </a:lnTo>
                <a:lnTo>
                  <a:pt x="1214643" y="531160"/>
                </a:lnTo>
                <a:lnTo>
                  <a:pt x="1184146" y="546243"/>
                </a:lnTo>
                <a:lnTo>
                  <a:pt x="1153650" y="561326"/>
                </a:lnTo>
                <a:lnTo>
                  <a:pt x="1123154" y="576409"/>
                </a:lnTo>
                <a:lnTo>
                  <a:pt x="1092657" y="591492"/>
                </a:lnTo>
                <a:lnTo>
                  <a:pt x="1062161" y="606575"/>
                </a:lnTo>
                <a:lnTo>
                  <a:pt x="1031664" y="621658"/>
                </a:lnTo>
                <a:lnTo>
                  <a:pt x="1001168" y="636741"/>
                </a:lnTo>
                <a:lnTo>
                  <a:pt x="970672" y="651824"/>
                </a:lnTo>
                <a:lnTo>
                  <a:pt x="940175" y="666907"/>
                </a:lnTo>
                <a:lnTo>
                  <a:pt x="909679" y="681990"/>
                </a:lnTo>
                <a:lnTo>
                  <a:pt x="879182" y="697073"/>
                </a:lnTo>
                <a:lnTo>
                  <a:pt x="848686" y="712156"/>
                </a:lnTo>
                <a:lnTo>
                  <a:pt x="818190" y="727239"/>
                </a:lnTo>
                <a:lnTo>
                  <a:pt x="787693" y="742322"/>
                </a:lnTo>
                <a:lnTo>
                  <a:pt x="757197" y="757405"/>
                </a:lnTo>
                <a:lnTo>
                  <a:pt x="726700" y="772488"/>
                </a:lnTo>
                <a:lnTo>
                  <a:pt x="696204" y="787571"/>
                </a:lnTo>
                <a:lnTo>
                  <a:pt x="665708" y="802654"/>
                </a:lnTo>
                <a:lnTo>
                  <a:pt x="635211" y="817737"/>
                </a:lnTo>
                <a:lnTo>
                  <a:pt x="604715" y="832820"/>
                </a:lnTo>
                <a:lnTo>
                  <a:pt x="574218" y="847903"/>
                </a:lnTo>
                <a:lnTo>
                  <a:pt x="543722" y="862986"/>
                </a:lnTo>
                <a:lnTo>
                  <a:pt x="513226" y="878069"/>
                </a:lnTo>
                <a:lnTo>
                  <a:pt x="482729" y="893152"/>
                </a:lnTo>
                <a:lnTo>
                  <a:pt x="452233" y="908235"/>
                </a:lnTo>
                <a:lnTo>
                  <a:pt x="421736" y="923318"/>
                </a:lnTo>
                <a:lnTo>
                  <a:pt x="391240" y="938401"/>
                </a:lnTo>
                <a:lnTo>
                  <a:pt x="360744" y="953484"/>
                </a:lnTo>
                <a:lnTo>
                  <a:pt x="330247" y="968567"/>
                </a:lnTo>
                <a:lnTo>
                  <a:pt x="299751" y="983650"/>
                </a:lnTo>
                <a:lnTo>
                  <a:pt x="269254" y="998733"/>
                </a:lnTo>
                <a:lnTo>
                  <a:pt x="238758" y="1013816"/>
                </a:lnTo>
                <a:lnTo>
                  <a:pt x="208262" y="1028899"/>
                </a:lnTo>
                <a:lnTo>
                  <a:pt x="177765" y="1043982"/>
                </a:lnTo>
                <a:lnTo>
                  <a:pt x="147269" y="1059065"/>
                </a:lnTo>
                <a:lnTo>
                  <a:pt x="116772" y="1074148"/>
                </a:lnTo>
                <a:lnTo>
                  <a:pt x="86276" y="1089231"/>
                </a:lnTo>
                <a:lnTo>
                  <a:pt x="55780" y="1104314"/>
                </a:lnTo>
                <a:lnTo>
                  <a:pt x="25283" y="1119397"/>
                </a:lnTo>
                <a:lnTo>
                  <a:pt x="0" y="1131902"/>
                </a:lnTo>
              </a:path>
            </a:pathLst>
          </a:custGeom>
          <a:ln w="43910" cap="flat">
            <a:solidFill>
              <a:srgbClr val="66CC99">
                <a:alpha val="98039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pg12"/>
          <p:cNvSpPr/>
          <p:nvPr/>
        </p:nvSpPr>
        <p:spPr>
          <a:xfrm>
            <a:off x="4991063" y="3063165"/>
            <a:ext cx="179628" cy="161344"/>
          </a:xfrm>
          <a:custGeom>
            <a:avLst/>
            <a:gdLst/>
            <a:ahLst/>
            <a:cxnLst/>
            <a:rect l="0" t="0" r="0" b="0"/>
            <a:pathLst>
              <a:path w="179628" h="161344">
                <a:moveTo>
                  <a:pt x="99829" y="0"/>
                </a:moveTo>
                <a:lnTo>
                  <a:pt x="0" y="149779"/>
                </a:lnTo>
                <a:lnTo>
                  <a:pt x="179628" y="161344"/>
                </a:lnTo>
                <a:close/>
              </a:path>
            </a:pathLst>
          </a:custGeom>
          <a:solidFill>
            <a:srgbClr val="66CC99">
              <a:alpha val="98039"/>
            </a:srgbClr>
          </a:solidFill>
          <a:ln w="43910" cap="flat">
            <a:solidFill>
              <a:srgbClr val="66CC99">
                <a:alpha val="98039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pl13"/>
          <p:cNvSpPr/>
          <p:nvPr/>
        </p:nvSpPr>
        <p:spPr>
          <a:xfrm>
            <a:off x="4589397" y="3839992"/>
            <a:ext cx="0" cy="2169520"/>
          </a:xfrm>
          <a:custGeom>
            <a:avLst/>
            <a:gdLst/>
            <a:ahLst/>
            <a:cxnLst/>
            <a:rect l="0" t="0" r="0" b="0"/>
            <a:pathLst>
              <a:path h="2625119">
                <a:moveTo>
                  <a:pt x="0" y="0"/>
                </a:moveTo>
                <a:lnTo>
                  <a:pt x="0" y="18338"/>
                </a:lnTo>
                <a:lnTo>
                  <a:pt x="0" y="48504"/>
                </a:lnTo>
                <a:lnTo>
                  <a:pt x="0" y="78670"/>
                </a:lnTo>
                <a:lnTo>
                  <a:pt x="0" y="108836"/>
                </a:lnTo>
                <a:lnTo>
                  <a:pt x="0" y="139002"/>
                </a:lnTo>
                <a:lnTo>
                  <a:pt x="0" y="169168"/>
                </a:lnTo>
                <a:lnTo>
                  <a:pt x="0" y="199334"/>
                </a:lnTo>
                <a:lnTo>
                  <a:pt x="0" y="229500"/>
                </a:lnTo>
                <a:lnTo>
                  <a:pt x="0" y="259666"/>
                </a:lnTo>
                <a:lnTo>
                  <a:pt x="0" y="289832"/>
                </a:lnTo>
                <a:lnTo>
                  <a:pt x="0" y="319998"/>
                </a:lnTo>
                <a:lnTo>
                  <a:pt x="0" y="350164"/>
                </a:lnTo>
                <a:lnTo>
                  <a:pt x="0" y="380330"/>
                </a:lnTo>
                <a:lnTo>
                  <a:pt x="0" y="410496"/>
                </a:lnTo>
                <a:lnTo>
                  <a:pt x="0" y="440662"/>
                </a:lnTo>
                <a:lnTo>
                  <a:pt x="0" y="470828"/>
                </a:lnTo>
                <a:lnTo>
                  <a:pt x="0" y="500994"/>
                </a:lnTo>
                <a:lnTo>
                  <a:pt x="0" y="531160"/>
                </a:lnTo>
                <a:lnTo>
                  <a:pt x="0" y="561326"/>
                </a:lnTo>
                <a:lnTo>
                  <a:pt x="0" y="591492"/>
                </a:lnTo>
                <a:lnTo>
                  <a:pt x="0" y="621658"/>
                </a:lnTo>
                <a:lnTo>
                  <a:pt x="0" y="651824"/>
                </a:lnTo>
                <a:lnTo>
                  <a:pt x="0" y="681990"/>
                </a:lnTo>
                <a:lnTo>
                  <a:pt x="0" y="712156"/>
                </a:lnTo>
                <a:lnTo>
                  <a:pt x="0" y="742322"/>
                </a:lnTo>
                <a:lnTo>
                  <a:pt x="0" y="772488"/>
                </a:lnTo>
                <a:lnTo>
                  <a:pt x="0" y="802654"/>
                </a:lnTo>
                <a:lnTo>
                  <a:pt x="0" y="832820"/>
                </a:lnTo>
                <a:lnTo>
                  <a:pt x="0" y="862986"/>
                </a:lnTo>
                <a:lnTo>
                  <a:pt x="0" y="893152"/>
                </a:lnTo>
                <a:lnTo>
                  <a:pt x="0" y="923318"/>
                </a:lnTo>
                <a:lnTo>
                  <a:pt x="0" y="953484"/>
                </a:lnTo>
                <a:lnTo>
                  <a:pt x="0" y="983650"/>
                </a:lnTo>
                <a:lnTo>
                  <a:pt x="0" y="1013816"/>
                </a:lnTo>
                <a:lnTo>
                  <a:pt x="0" y="1043982"/>
                </a:lnTo>
                <a:lnTo>
                  <a:pt x="0" y="1074148"/>
                </a:lnTo>
                <a:lnTo>
                  <a:pt x="0" y="1104314"/>
                </a:lnTo>
                <a:lnTo>
                  <a:pt x="0" y="1134480"/>
                </a:lnTo>
                <a:lnTo>
                  <a:pt x="0" y="1164646"/>
                </a:lnTo>
                <a:lnTo>
                  <a:pt x="0" y="1194812"/>
                </a:lnTo>
                <a:lnTo>
                  <a:pt x="0" y="1224978"/>
                </a:lnTo>
                <a:lnTo>
                  <a:pt x="0" y="1255144"/>
                </a:lnTo>
                <a:lnTo>
                  <a:pt x="0" y="1285310"/>
                </a:lnTo>
                <a:lnTo>
                  <a:pt x="0" y="1315476"/>
                </a:lnTo>
                <a:lnTo>
                  <a:pt x="0" y="1345642"/>
                </a:lnTo>
                <a:lnTo>
                  <a:pt x="0" y="1375808"/>
                </a:lnTo>
                <a:lnTo>
                  <a:pt x="0" y="1405974"/>
                </a:lnTo>
                <a:lnTo>
                  <a:pt x="0" y="1436140"/>
                </a:lnTo>
                <a:lnTo>
                  <a:pt x="0" y="1466306"/>
                </a:lnTo>
                <a:lnTo>
                  <a:pt x="0" y="1496472"/>
                </a:lnTo>
                <a:lnTo>
                  <a:pt x="0" y="1526638"/>
                </a:lnTo>
                <a:lnTo>
                  <a:pt x="0" y="1556804"/>
                </a:lnTo>
                <a:lnTo>
                  <a:pt x="0" y="1586970"/>
                </a:lnTo>
                <a:lnTo>
                  <a:pt x="0" y="1617136"/>
                </a:lnTo>
                <a:lnTo>
                  <a:pt x="0" y="1647302"/>
                </a:lnTo>
                <a:lnTo>
                  <a:pt x="0" y="1677468"/>
                </a:lnTo>
                <a:lnTo>
                  <a:pt x="0" y="1707634"/>
                </a:lnTo>
                <a:lnTo>
                  <a:pt x="0" y="1737800"/>
                </a:lnTo>
                <a:lnTo>
                  <a:pt x="0" y="1767966"/>
                </a:lnTo>
                <a:lnTo>
                  <a:pt x="0" y="1798132"/>
                </a:lnTo>
                <a:lnTo>
                  <a:pt x="0" y="1828298"/>
                </a:lnTo>
                <a:lnTo>
                  <a:pt x="0" y="1858464"/>
                </a:lnTo>
                <a:lnTo>
                  <a:pt x="0" y="1888630"/>
                </a:lnTo>
                <a:lnTo>
                  <a:pt x="0" y="1918796"/>
                </a:lnTo>
                <a:lnTo>
                  <a:pt x="0" y="1948962"/>
                </a:lnTo>
                <a:lnTo>
                  <a:pt x="0" y="1979128"/>
                </a:lnTo>
                <a:lnTo>
                  <a:pt x="0" y="2009294"/>
                </a:lnTo>
                <a:lnTo>
                  <a:pt x="0" y="2039460"/>
                </a:lnTo>
                <a:lnTo>
                  <a:pt x="0" y="2069626"/>
                </a:lnTo>
                <a:lnTo>
                  <a:pt x="0" y="2099792"/>
                </a:lnTo>
                <a:lnTo>
                  <a:pt x="0" y="2129958"/>
                </a:lnTo>
                <a:lnTo>
                  <a:pt x="0" y="2160124"/>
                </a:lnTo>
                <a:lnTo>
                  <a:pt x="0" y="2190290"/>
                </a:lnTo>
                <a:lnTo>
                  <a:pt x="0" y="2220456"/>
                </a:lnTo>
                <a:lnTo>
                  <a:pt x="0" y="2250622"/>
                </a:lnTo>
                <a:lnTo>
                  <a:pt x="0" y="2280788"/>
                </a:lnTo>
                <a:lnTo>
                  <a:pt x="0" y="2310954"/>
                </a:lnTo>
                <a:lnTo>
                  <a:pt x="0" y="2341120"/>
                </a:lnTo>
                <a:lnTo>
                  <a:pt x="0" y="2371286"/>
                </a:lnTo>
                <a:lnTo>
                  <a:pt x="0" y="2401452"/>
                </a:lnTo>
                <a:lnTo>
                  <a:pt x="0" y="2431618"/>
                </a:lnTo>
                <a:lnTo>
                  <a:pt x="0" y="2461784"/>
                </a:lnTo>
                <a:lnTo>
                  <a:pt x="0" y="2491950"/>
                </a:lnTo>
                <a:lnTo>
                  <a:pt x="0" y="2522116"/>
                </a:lnTo>
                <a:lnTo>
                  <a:pt x="0" y="2552282"/>
                </a:lnTo>
                <a:lnTo>
                  <a:pt x="0" y="2582448"/>
                </a:lnTo>
                <a:lnTo>
                  <a:pt x="0" y="2612614"/>
                </a:lnTo>
                <a:lnTo>
                  <a:pt x="0" y="2625119"/>
                </a:lnTo>
              </a:path>
            </a:pathLst>
          </a:custGeom>
          <a:ln w="65748" cap="flat">
            <a:solidFill>
              <a:srgbClr val="CC6666">
                <a:alpha val="71764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pg14"/>
          <p:cNvSpPr/>
          <p:nvPr/>
        </p:nvSpPr>
        <p:spPr>
          <a:xfrm>
            <a:off x="4499397" y="6043494"/>
            <a:ext cx="180000" cy="155884"/>
          </a:xfrm>
          <a:custGeom>
            <a:avLst/>
            <a:gdLst/>
            <a:ahLst/>
            <a:cxnLst/>
            <a:rect l="0" t="0" r="0" b="0"/>
            <a:pathLst>
              <a:path w="180000" h="155884">
                <a:moveTo>
                  <a:pt x="0" y="0"/>
                </a:moveTo>
                <a:lnTo>
                  <a:pt x="89999" y="155884"/>
                </a:lnTo>
                <a:lnTo>
                  <a:pt x="180000" y="0"/>
                </a:lnTo>
                <a:close/>
              </a:path>
            </a:pathLst>
          </a:custGeom>
          <a:solidFill>
            <a:srgbClr val="CC6666">
              <a:alpha val="71764"/>
            </a:srgbClr>
          </a:solidFill>
          <a:ln w="65748" cap="flat">
            <a:solidFill>
              <a:srgbClr val="CC6666">
                <a:alpha val="71764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pl15"/>
          <p:cNvSpPr/>
          <p:nvPr/>
        </p:nvSpPr>
        <p:spPr>
          <a:xfrm>
            <a:off x="1619672" y="2081042"/>
            <a:ext cx="2775629" cy="4118336"/>
          </a:xfrm>
          <a:custGeom>
            <a:avLst/>
            <a:gdLst/>
            <a:ahLst/>
            <a:cxnLst/>
            <a:rect l="0" t="0" r="0" b="0"/>
            <a:pathLst>
              <a:path w="2775629" h="4118336">
                <a:moveTo>
                  <a:pt x="0" y="0"/>
                </a:moveTo>
                <a:lnTo>
                  <a:pt x="12359" y="18338"/>
                </a:lnTo>
                <a:lnTo>
                  <a:pt x="42856" y="63587"/>
                </a:lnTo>
                <a:lnTo>
                  <a:pt x="73352" y="108836"/>
                </a:lnTo>
                <a:lnTo>
                  <a:pt x="103849" y="154085"/>
                </a:lnTo>
                <a:lnTo>
                  <a:pt x="134345" y="199334"/>
                </a:lnTo>
                <a:lnTo>
                  <a:pt x="164841" y="244583"/>
                </a:lnTo>
                <a:lnTo>
                  <a:pt x="195338" y="289832"/>
                </a:lnTo>
                <a:lnTo>
                  <a:pt x="225834" y="335081"/>
                </a:lnTo>
                <a:lnTo>
                  <a:pt x="256331" y="380330"/>
                </a:lnTo>
                <a:lnTo>
                  <a:pt x="286827" y="425579"/>
                </a:lnTo>
                <a:lnTo>
                  <a:pt x="317323" y="470828"/>
                </a:lnTo>
                <a:lnTo>
                  <a:pt x="347820" y="516077"/>
                </a:lnTo>
                <a:lnTo>
                  <a:pt x="378316" y="561326"/>
                </a:lnTo>
                <a:lnTo>
                  <a:pt x="408813" y="606575"/>
                </a:lnTo>
                <a:lnTo>
                  <a:pt x="439309" y="651824"/>
                </a:lnTo>
                <a:lnTo>
                  <a:pt x="469805" y="697073"/>
                </a:lnTo>
                <a:lnTo>
                  <a:pt x="500302" y="742322"/>
                </a:lnTo>
                <a:lnTo>
                  <a:pt x="530798" y="787571"/>
                </a:lnTo>
                <a:lnTo>
                  <a:pt x="561295" y="832820"/>
                </a:lnTo>
                <a:lnTo>
                  <a:pt x="591791" y="878069"/>
                </a:lnTo>
                <a:lnTo>
                  <a:pt x="622287" y="923318"/>
                </a:lnTo>
                <a:lnTo>
                  <a:pt x="652784" y="968567"/>
                </a:lnTo>
                <a:lnTo>
                  <a:pt x="683280" y="1013816"/>
                </a:lnTo>
                <a:lnTo>
                  <a:pt x="713777" y="1059065"/>
                </a:lnTo>
                <a:lnTo>
                  <a:pt x="744273" y="1104314"/>
                </a:lnTo>
                <a:lnTo>
                  <a:pt x="774769" y="1149563"/>
                </a:lnTo>
                <a:lnTo>
                  <a:pt x="805266" y="1194812"/>
                </a:lnTo>
                <a:lnTo>
                  <a:pt x="835762" y="1240061"/>
                </a:lnTo>
                <a:lnTo>
                  <a:pt x="866259" y="1285310"/>
                </a:lnTo>
                <a:lnTo>
                  <a:pt x="896755" y="1330559"/>
                </a:lnTo>
                <a:lnTo>
                  <a:pt x="927251" y="1375808"/>
                </a:lnTo>
                <a:lnTo>
                  <a:pt x="957748" y="1421057"/>
                </a:lnTo>
                <a:lnTo>
                  <a:pt x="988244" y="1466306"/>
                </a:lnTo>
                <a:lnTo>
                  <a:pt x="1018740" y="1511555"/>
                </a:lnTo>
                <a:lnTo>
                  <a:pt x="1049237" y="1556804"/>
                </a:lnTo>
                <a:lnTo>
                  <a:pt x="1079733" y="1602053"/>
                </a:lnTo>
                <a:lnTo>
                  <a:pt x="1110230" y="1647302"/>
                </a:lnTo>
                <a:lnTo>
                  <a:pt x="1140726" y="1692551"/>
                </a:lnTo>
                <a:lnTo>
                  <a:pt x="1171222" y="1737800"/>
                </a:lnTo>
                <a:lnTo>
                  <a:pt x="1201719" y="1783049"/>
                </a:lnTo>
                <a:lnTo>
                  <a:pt x="1232215" y="1828298"/>
                </a:lnTo>
                <a:lnTo>
                  <a:pt x="1262712" y="1873547"/>
                </a:lnTo>
                <a:lnTo>
                  <a:pt x="1293208" y="1918796"/>
                </a:lnTo>
                <a:lnTo>
                  <a:pt x="1323704" y="1964045"/>
                </a:lnTo>
                <a:lnTo>
                  <a:pt x="1354201" y="2009294"/>
                </a:lnTo>
                <a:lnTo>
                  <a:pt x="1384697" y="2054543"/>
                </a:lnTo>
                <a:lnTo>
                  <a:pt x="1415194" y="2099792"/>
                </a:lnTo>
                <a:lnTo>
                  <a:pt x="1445690" y="2145041"/>
                </a:lnTo>
                <a:lnTo>
                  <a:pt x="1476186" y="2190290"/>
                </a:lnTo>
                <a:lnTo>
                  <a:pt x="1506683" y="2235539"/>
                </a:lnTo>
                <a:lnTo>
                  <a:pt x="1537179" y="2280788"/>
                </a:lnTo>
                <a:lnTo>
                  <a:pt x="1567676" y="2326037"/>
                </a:lnTo>
                <a:lnTo>
                  <a:pt x="1598172" y="2371286"/>
                </a:lnTo>
                <a:lnTo>
                  <a:pt x="1628668" y="2416535"/>
                </a:lnTo>
                <a:lnTo>
                  <a:pt x="1659165" y="2461784"/>
                </a:lnTo>
                <a:lnTo>
                  <a:pt x="1689661" y="2507033"/>
                </a:lnTo>
                <a:lnTo>
                  <a:pt x="1720158" y="2552282"/>
                </a:lnTo>
                <a:lnTo>
                  <a:pt x="1750654" y="2597531"/>
                </a:lnTo>
                <a:lnTo>
                  <a:pt x="1781150" y="2642780"/>
                </a:lnTo>
                <a:lnTo>
                  <a:pt x="1811647" y="2688029"/>
                </a:lnTo>
                <a:lnTo>
                  <a:pt x="1842143" y="2733278"/>
                </a:lnTo>
                <a:lnTo>
                  <a:pt x="1872640" y="2778527"/>
                </a:lnTo>
                <a:lnTo>
                  <a:pt x="1903136" y="2823776"/>
                </a:lnTo>
                <a:lnTo>
                  <a:pt x="1933632" y="2869025"/>
                </a:lnTo>
                <a:lnTo>
                  <a:pt x="1964129" y="2914274"/>
                </a:lnTo>
                <a:lnTo>
                  <a:pt x="1994625" y="2959523"/>
                </a:lnTo>
                <a:lnTo>
                  <a:pt x="2025122" y="3004772"/>
                </a:lnTo>
                <a:lnTo>
                  <a:pt x="2055618" y="3050021"/>
                </a:lnTo>
                <a:lnTo>
                  <a:pt x="2086114" y="3095270"/>
                </a:lnTo>
                <a:lnTo>
                  <a:pt x="2116611" y="3140519"/>
                </a:lnTo>
                <a:lnTo>
                  <a:pt x="2147107" y="3185768"/>
                </a:lnTo>
                <a:lnTo>
                  <a:pt x="2177604" y="3231017"/>
                </a:lnTo>
                <a:lnTo>
                  <a:pt x="2208100" y="3276266"/>
                </a:lnTo>
                <a:lnTo>
                  <a:pt x="2238596" y="3321515"/>
                </a:lnTo>
                <a:lnTo>
                  <a:pt x="2269093" y="3366764"/>
                </a:lnTo>
                <a:lnTo>
                  <a:pt x="2299589" y="3412013"/>
                </a:lnTo>
                <a:lnTo>
                  <a:pt x="2330086" y="3457262"/>
                </a:lnTo>
                <a:lnTo>
                  <a:pt x="2360582" y="3502511"/>
                </a:lnTo>
                <a:lnTo>
                  <a:pt x="2391078" y="3547760"/>
                </a:lnTo>
                <a:lnTo>
                  <a:pt x="2421575" y="3593009"/>
                </a:lnTo>
                <a:lnTo>
                  <a:pt x="2452071" y="3638258"/>
                </a:lnTo>
                <a:lnTo>
                  <a:pt x="2482568" y="3683507"/>
                </a:lnTo>
                <a:lnTo>
                  <a:pt x="2513064" y="3728756"/>
                </a:lnTo>
                <a:lnTo>
                  <a:pt x="2543560" y="3774005"/>
                </a:lnTo>
                <a:lnTo>
                  <a:pt x="2574057" y="3819254"/>
                </a:lnTo>
                <a:lnTo>
                  <a:pt x="2604553" y="3864503"/>
                </a:lnTo>
                <a:lnTo>
                  <a:pt x="2635050" y="3909752"/>
                </a:lnTo>
                <a:lnTo>
                  <a:pt x="2665546" y="3955001"/>
                </a:lnTo>
                <a:lnTo>
                  <a:pt x="2696042" y="4000250"/>
                </a:lnTo>
                <a:lnTo>
                  <a:pt x="2726539" y="4045499"/>
                </a:lnTo>
                <a:lnTo>
                  <a:pt x="2757035" y="4090748"/>
                </a:lnTo>
                <a:lnTo>
                  <a:pt x="2775629" y="4118336"/>
                </a:lnTo>
              </a:path>
            </a:pathLst>
          </a:custGeom>
          <a:ln w="92208" cap="flat">
            <a:solidFill>
              <a:srgbClr val="66CC99">
                <a:alpha val="91764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pg16"/>
          <p:cNvSpPr/>
          <p:nvPr/>
        </p:nvSpPr>
        <p:spPr>
          <a:xfrm>
            <a:off x="4233547" y="6019813"/>
            <a:ext cx="161753" cy="179566"/>
          </a:xfrm>
          <a:custGeom>
            <a:avLst/>
            <a:gdLst/>
            <a:ahLst/>
            <a:cxnLst/>
            <a:rect l="0" t="0" r="0" b="0"/>
            <a:pathLst>
              <a:path w="161753" h="179566">
                <a:moveTo>
                  <a:pt x="0" y="100599"/>
                </a:moveTo>
                <a:lnTo>
                  <a:pt x="161753" y="179566"/>
                </a:lnTo>
                <a:lnTo>
                  <a:pt x="149264" y="0"/>
                </a:lnTo>
                <a:close/>
              </a:path>
            </a:pathLst>
          </a:custGeom>
          <a:solidFill>
            <a:srgbClr val="66CC99">
              <a:alpha val="91764"/>
            </a:srgbClr>
          </a:solidFill>
          <a:ln w="92208" cap="flat">
            <a:solidFill>
              <a:srgbClr val="66CC99">
                <a:alpha val="91764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pl17"/>
          <p:cNvSpPr/>
          <p:nvPr/>
        </p:nvSpPr>
        <p:spPr>
          <a:xfrm>
            <a:off x="4820707" y="2081042"/>
            <a:ext cx="2775629" cy="4118336"/>
          </a:xfrm>
          <a:custGeom>
            <a:avLst/>
            <a:gdLst/>
            <a:ahLst/>
            <a:cxnLst/>
            <a:rect l="0" t="0" r="0" b="0"/>
            <a:pathLst>
              <a:path w="2775629" h="4118336">
                <a:moveTo>
                  <a:pt x="2775629" y="0"/>
                </a:moveTo>
                <a:lnTo>
                  <a:pt x="2763269" y="18338"/>
                </a:lnTo>
                <a:lnTo>
                  <a:pt x="2732772" y="63587"/>
                </a:lnTo>
                <a:lnTo>
                  <a:pt x="2702276" y="108836"/>
                </a:lnTo>
                <a:lnTo>
                  <a:pt x="2671780" y="154085"/>
                </a:lnTo>
                <a:lnTo>
                  <a:pt x="2641283" y="199334"/>
                </a:lnTo>
                <a:lnTo>
                  <a:pt x="2610787" y="244583"/>
                </a:lnTo>
                <a:lnTo>
                  <a:pt x="2580290" y="289832"/>
                </a:lnTo>
                <a:lnTo>
                  <a:pt x="2549794" y="335081"/>
                </a:lnTo>
                <a:lnTo>
                  <a:pt x="2519298" y="380330"/>
                </a:lnTo>
                <a:lnTo>
                  <a:pt x="2488801" y="425579"/>
                </a:lnTo>
                <a:lnTo>
                  <a:pt x="2458305" y="470828"/>
                </a:lnTo>
                <a:lnTo>
                  <a:pt x="2427808" y="516077"/>
                </a:lnTo>
                <a:lnTo>
                  <a:pt x="2397312" y="561326"/>
                </a:lnTo>
                <a:lnTo>
                  <a:pt x="2366816" y="606575"/>
                </a:lnTo>
                <a:lnTo>
                  <a:pt x="2336319" y="651824"/>
                </a:lnTo>
                <a:lnTo>
                  <a:pt x="2305823" y="697073"/>
                </a:lnTo>
                <a:lnTo>
                  <a:pt x="2275326" y="742322"/>
                </a:lnTo>
                <a:lnTo>
                  <a:pt x="2244830" y="787571"/>
                </a:lnTo>
                <a:lnTo>
                  <a:pt x="2214334" y="832820"/>
                </a:lnTo>
                <a:lnTo>
                  <a:pt x="2183837" y="878069"/>
                </a:lnTo>
                <a:lnTo>
                  <a:pt x="2153341" y="923318"/>
                </a:lnTo>
                <a:lnTo>
                  <a:pt x="2122844" y="968567"/>
                </a:lnTo>
                <a:lnTo>
                  <a:pt x="2092348" y="1013816"/>
                </a:lnTo>
                <a:lnTo>
                  <a:pt x="2061852" y="1059065"/>
                </a:lnTo>
                <a:lnTo>
                  <a:pt x="2031355" y="1104314"/>
                </a:lnTo>
                <a:lnTo>
                  <a:pt x="2000859" y="1149563"/>
                </a:lnTo>
                <a:lnTo>
                  <a:pt x="1970362" y="1194812"/>
                </a:lnTo>
                <a:lnTo>
                  <a:pt x="1939866" y="1240061"/>
                </a:lnTo>
                <a:lnTo>
                  <a:pt x="1909370" y="1285310"/>
                </a:lnTo>
                <a:lnTo>
                  <a:pt x="1878873" y="1330559"/>
                </a:lnTo>
                <a:lnTo>
                  <a:pt x="1848377" y="1375808"/>
                </a:lnTo>
                <a:lnTo>
                  <a:pt x="1817880" y="1421057"/>
                </a:lnTo>
                <a:lnTo>
                  <a:pt x="1787384" y="1466306"/>
                </a:lnTo>
                <a:lnTo>
                  <a:pt x="1756888" y="1511555"/>
                </a:lnTo>
                <a:lnTo>
                  <a:pt x="1726391" y="1556804"/>
                </a:lnTo>
                <a:lnTo>
                  <a:pt x="1695895" y="1602053"/>
                </a:lnTo>
                <a:lnTo>
                  <a:pt x="1665398" y="1647302"/>
                </a:lnTo>
                <a:lnTo>
                  <a:pt x="1634902" y="1692551"/>
                </a:lnTo>
                <a:lnTo>
                  <a:pt x="1604406" y="1737800"/>
                </a:lnTo>
                <a:lnTo>
                  <a:pt x="1573909" y="1783049"/>
                </a:lnTo>
                <a:lnTo>
                  <a:pt x="1543413" y="1828298"/>
                </a:lnTo>
                <a:lnTo>
                  <a:pt x="1512916" y="1873547"/>
                </a:lnTo>
                <a:lnTo>
                  <a:pt x="1482420" y="1918796"/>
                </a:lnTo>
                <a:lnTo>
                  <a:pt x="1451924" y="1964045"/>
                </a:lnTo>
                <a:lnTo>
                  <a:pt x="1421427" y="2009294"/>
                </a:lnTo>
                <a:lnTo>
                  <a:pt x="1390931" y="2054543"/>
                </a:lnTo>
                <a:lnTo>
                  <a:pt x="1360434" y="2099792"/>
                </a:lnTo>
                <a:lnTo>
                  <a:pt x="1329938" y="2145041"/>
                </a:lnTo>
                <a:lnTo>
                  <a:pt x="1299442" y="2190290"/>
                </a:lnTo>
                <a:lnTo>
                  <a:pt x="1268945" y="2235539"/>
                </a:lnTo>
                <a:lnTo>
                  <a:pt x="1238449" y="2280788"/>
                </a:lnTo>
                <a:lnTo>
                  <a:pt x="1207952" y="2326037"/>
                </a:lnTo>
                <a:lnTo>
                  <a:pt x="1177456" y="2371286"/>
                </a:lnTo>
                <a:lnTo>
                  <a:pt x="1146960" y="2416535"/>
                </a:lnTo>
                <a:lnTo>
                  <a:pt x="1116463" y="2461784"/>
                </a:lnTo>
                <a:lnTo>
                  <a:pt x="1085967" y="2507033"/>
                </a:lnTo>
                <a:lnTo>
                  <a:pt x="1055470" y="2552282"/>
                </a:lnTo>
                <a:lnTo>
                  <a:pt x="1024974" y="2597531"/>
                </a:lnTo>
                <a:lnTo>
                  <a:pt x="994478" y="2642780"/>
                </a:lnTo>
                <a:lnTo>
                  <a:pt x="963981" y="2688029"/>
                </a:lnTo>
                <a:lnTo>
                  <a:pt x="933485" y="2733278"/>
                </a:lnTo>
                <a:lnTo>
                  <a:pt x="902988" y="2778527"/>
                </a:lnTo>
                <a:lnTo>
                  <a:pt x="872492" y="2823776"/>
                </a:lnTo>
                <a:lnTo>
                  <a:pt x="841996" y="2869025"/>
                </a:lnTo>
                <a:lnTo>
                  <a:pt x="811499" y="2914274"/>
                </a:lnTo>
                <a:lnTo>
                  <a:pt x="781003" y="2959523"/>
                </a:lnTo>
                <a:lnTo>
                  <a:pt x="750506" y="3004772"/>
                </a:lnTo>
                <a:lnTo>
                  <a:pt x="720010" y="3050021"/>
                </a:lnTo>
                <a:lnTo>
                  <a:pt x="689514" y="3095270"/>
                </a:lnTo>
                <a:lnTo>
                  <a:pt x="659017" y="3140519"/>
                </a:lnTo>
                <a:lnTo>
                  <a:pt x="628521" y="3185768"/>
                </a:lnTo>
                <a:lnTo>
                  <a:pt x="598024" y="3231017"/>
                </a:lnTo>
                <a:lnTo>
                  <a:pt x="567528" y="3276266"/>
                </a:lnTo>
                <a:lnTo>
                  <a:pt x="537032" y="3321515"/>
                </a:lnTo>
                <a:lnTo>
                  <a:pt x="506535" y="3366764"/>
                </a:lnTo>
                <a:lnTo>
                  <a:pt x="476039" y="3412013"/>
                </a:lnTo>
                <a:lnTo>
                  <a:pt x="445542" y="3457262"/>
                </a:lnTo>
                <a:lnTo>
                  <a:pt x="415046" y="3502511"/>
                </a:lnTo>
                <a:lnTo>
                  <a:pt x="384550" y="3547760"/>
                </a:lnTo>
                <a:lnTo>
                  <a:pt x="354053" y="3593009"/>
                </a:lnTo>
                <a:lnTo>
                  <a:pt x="323557" y="3638258"/>
                </a:lnTo>
                <a:lnTo>
                  <a:pt x="293060" y="3683507"/>
                </a:lnTo>
                <a:lnTo>
                  <a:pt x="262564" y="3728756"/>
                </a:lnTo>
                <a:lnTo>
                  <a:pt x="232068" y="3774005"/>
                </a:lnTo>
                <a:lnTo>
                  <a:pt x="201571" y="3819254"/>
                </a:lnTo>
                <a:lnTo>
                  <a:pt x="171075" y="3864503"/>
                </a:lnTo>
                <a:lnTo>
                  <a:pt x="140578" y="3909752"/>
                </a:lnTo>
                <a:lnTo>
                  <a:pt x="110082" y="3955001"/>
                </a:lnTo>
                <a:lnTo>
                  <a:pt x="79586" y="4000250"/>
                </a:lnTo>
                <a:lnTo>
                  <a:pt x="49089" y="4045499"/>
                </a:lnTo>
                <a:lnTo>
                  <a:pt x="18593" y="4090748"/>
                </a:lnTo>
                <a:lnTo>
                  <a:pt x="0" y="4118336"/>
                </a:lnTo>
              </a:path>
            </a:pathLst>
          </a:custGeom>
          <a:ln w="94933" cap="flat">
            <a:solidFill>
              <a:srgbClr val="CC6666">
                <a:alpha val="95294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pg18"/>
          <p:cNvSpPr/>
          <p:nvPr/>
        </p:nvSpPr>
        <p:spPr>
          <a:xfrm>
            <a:off x="4820707" y="6019813"/>
            <a:ext cx="161753" cy="179566"/>
          </a:xfrm>
          <a:custGeom>
            <a:avLst/>
            <a:gdLst/>
            <a:ahLst/>
            <a:cxnLst/>
            <a:rect l="0" t="0" r="0" b="0"/>
            <a:pathLst>
              <a:path w="161753" h="179566">
                <a:moveTo>
                  <a:pt x="12489" y="0"/>
                </a:moveTo>
                <a:lnTo>
                  <a:pt x="0" y="179566"/>
                </a:lnTo>
                <a:lnTo>
                  <a:pt x="161753" y="100599"/>
                </a:lnTo>
                <a:close/>
              </a:path>
            </a:pathLst>
          </a:custGeom>
          <a:solidFill>
            <a:srgbClr val="CC6666">
              <a:alpha val="95294"/>
            </a:srgbClr>
          </a:solidFill>
          <a:ln w="94933" cap="flat">
            <a:solidFill>
              <a:srgbClr val="CC6666">
                <a:alpha val="95294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x19"/>
          <p:cNvSpPr/>
          <p:nvPr/>
        </p:nvSpPr>
        <p:spPr>
          <a:xfrm>
            <a:off x="4183528" y="1844824"/>
            <a:ext cx="388472" cy="10341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0.42 ***</a:t>
            </a:r>
          </a:p>
        </p:txBody>
      </p:sp>
      <p:sp>
        <p:nvSpPr>
          <p:cNvPr id="20" name="tx20"/>
          <p:cNvSpPr/>
          <p:nvPr/>
        </p:nvSpPr>
        <p:spPr>
          <a:xfrm>
            <a:off x="3109820" y="2492896"/>
            <a:ext cx="382060" cy="1034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-0.18 **</a:t>
            </a:r>
          </a:p>
        </p:txBody>
      </p:sp>
      <p:sp>
        <p:nvSpPr>
          <p:cNvPr id="21" name="tx21"/>
          <p:cNvSpPr/>
          <p:nvPr/>
        </p:nvSpPr>
        <p:spPr>
          <a:xfrm>
            <a:off x="5364978" y="1844824"/>
            <a:ext cx="426603" cy="10341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-0.54 ***</a:t>
            </a:r>
          </a:p>
        </p:txBody>
      </p:sp>
      <p:sp>
        <p:nvSpPr>
          <p:cNvPr id="22" name="tx22"/>
          <p:cNvSpPr/>
          <p:nvPr/>
        </p:nvSpPr>
        <p:spPr>
          <a:xfrm>
            <a:off x="5832561" y="2492896"/>
            <a:ext cx="299386" cy="10341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0.12 *</a:t>
            </a:r>
          </a:p>
        </p:txBody>
      </p:sp>
      <p:sp>
        <p:nvSpPr>
          <p:cNvPr id="23" name="tx23"/>
          <p:cNvSpPr/>
          <p:nvPr/>
        </p:nvSpPr>
        <p:spPr>
          <a:xfrm>
            <a:off x="4742930" y="4867719"/>
            <a:ext cx="261118" cy="10218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-0.29</a:t>
            </a:r>
          </a:p>
        </p:txBody>
      </p:sp>
      <p:sp>
        <p:nvSpPr>
          <p:cNvPr id="24" name="tx24"/>
          <p:cNvSpPr/>
          <p:nvPr/>
        </p:nvSpPr>
        <p:spPr>
          <a:xfrm>
            <a:off x="3203848" y="4128652"/>
            <a:ext cx="222987" cy="10218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0.48</a:t>
            </a:r>
          </a:p>
        </p:txBody>
      </p:sp>
      <p:sp>
        <p:nvSpPr>
          <p:cNvPr id="25" name="tx25"/>
          <p:cNvSpPr/>
          <p:nvPr/>
        </p:nvSpPr>
        <p:spPr>
          <a:xfrm>
            <a:off x="5721453" y="4127424"/>
            <a:ext cx="273806" cy="10341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-0.5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</a:p>
        </p:txBody>
      </p:sp>
      <p:sp>
        <p:nvSpPr>
          <p:cNvPr id="34" name="pg34"/>
          <p:cNvSpPr/>
          <p:nvPr/>
        </p:nvSpPr>
        <p:spPr>
          <a:xfrm>
            <a:off x="3886940" y="3337631"/>
            <a:ext cx="1404915" cy="451409"/>
          </a:xfrm>
          <a:custGeom>
            <a:avLst/>
            <a:gdLst/>
            <a:ahLst/>
            <a:cxnLst/>
            <a:rect l="0" t="0" r="0" b="0"/>
            <a:pathLst>
              <a:path w="1161086" h="191440">
                <a:moveTo>
                  <a:pt x="27432" y="191440"/>
                </a:moveTo>
                <a:lnTo>
                  <a:pt x="1133654" y="191440"/>
                </a:lnTo>
                <a:lnTo>
                  <a:pt x="1132549" y="191417"/>
                </a:lnTo>
                <a:lnTo>
                  <a:pt x="1136960" y="191240"/>
                </a:lnTo>
                <a:lnTo>
                  <a:pt x="1141286" y="190357"/>
                </a:lnTo>
                <a:lnTo>
                  <a:pt x="1145414" y="188791"/>
                </a:lnTo>
                <a:lnTo>
                  <a:pt x="1149237" y="186584"/>
                </a:lnTo>
                <a:lnTo>
                  <a:pt x="1152657" y="183792"/>
                </a:lnTo>
                <a:lnTo>
                  <a:pt x="1155584" y="180487"/>
                </a:lnTo>
                <a:lnTo>
                  <a:pt x="1157944" y="176756"/>
                </a:lnTo>
                <a:lnTo>
                  <a:pt x="1159674" y="172694"/>
                </a:lnTo>
                <a:lnTo>
                  <a:pt x="1160731" y="168408"/>
                </a:lnTo>
                <a:lnTo>
                  <a:pt x="1161086" y="164008"/>
                </a:lnTo>
                <a:lnTo>
                  <a:pt x="1161086" y="27432"/>
                </a:lnTo>
                <a:lnTo>
                  <a:pt x="1160731" y="23031"/>
                </a:lnTo>
                <a:lnTo>
                  <a:pt x="1159674" y="18745"/>
                </a:lnTo>
                <a:lnTo>
                  <a:pt x="1157944" y="14683"/>
                </a:lnTo>
                <a:lnTo>
                  <a:pt x="1155584" y="10952"/>
                </a:lnTo>
                <a:lnTo>
                  <a:pt x="1152657" y="7647"/>
                </a:lnTo>
                <a:lnTo>
                  <a:pt x="1149237" y="4855"/>
                </a:lnTo>
                <a:lnTo>
                  <a:pt x="1145414" y="2648"/>
                </a:lnTo>
                <a:lnTo>
                  <a:pt x="1141286" y="1083"/>
                </a:lnTo>
                <a:lnTo>
                  <a:pt x="1136960" y="200"/>
                </a:lnTo>
                <a:lnTo>
                  <a:pt x="1133654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2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x35"/>
          <p:cNvSpPr/>
          <p:nvPr/>
        </p:nvSpPr>
        <p:spPr>
          <a:xfrm>
            <a:off x="4054574" y="3373776"/>
            <a:ext cx="1069646" cy="34325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</a:pPr>
            <a:r>
              <a:rPr sz="1400" b="1" i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Acer saccharum </a:t>
            </a:r>
            <a:endParaRPr lang="en-CA" sz="1400" b="1" i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TLA</a:t>
            </a:r>
          </a:p>
        </p:txBody>
      </p:sp>
      <p:sp>
        <p:nvSpPr>
          <p:cNvPr id="36" name="pg36"/>
          <p:cNvSpPr/>
          <p:nvPr/>
        </p:nvSpPr>
        <p:spPr>
          <a:xfrm>
            <a:off x="4136173" y="6259883"/>
            <a:ext cx="906447" cy="451409"/>
          </a:xfrm>
          <a:custGeom>
            <a:avLst/>
            <a:gdLst/>
            <a:ahLst/>
            <a:cxnLst/>
            <a:rect l="0" t="0" r="0" b="0"/>
            <a:pathLst>
              <a:path w="906447" h="191440">
                <a:moveTo>
                  <a:pt x="27432" y="191440"/>
                </a:moveTo>
                <a:lnTo>
                  <a:pt x="879015" y="191440"/>
                </a:lnTo>
                <a:lnTo>
                  <a:pt x="877911" y="191417"/>
                </a:lnTo>
                <a:lnTo>
                  <a:pt x="882322" y="191240"/>
                </a:lnTo>
                <a:lnTo>
                  <a:pt x="886647" y="190357"/>
                </a:lnTo>
                <a:lnTo>
                  <a:pt x="890775" y="188791"/>
                </a:lnTo>
                <a:lnTo>
                  <a:pt x="894598" y="186584"/>
                </a:lnTo>
                <a:lnTo>
                  <a:pt x="898018" y="183792"/>
                </a:lnTo>
                <a:lnTo>
                  <a:pt x="900945" y="180487"/>
                </a:lnTo>
                <a:lnTo>
                  <a:pt x="903305" y="176756"/>
                </a:lnTo>
                <a:lnTo>
                  <a:pt x="905035" y="172694"/>
                </a:lnTo>
                <a:lnTo>
                  <a:pt x="906092" y="168408"/>
                </a:lnTo>
                <a:lnTo>
                  <a:pt x="906447" y="164008"/>
                </a:lnTo>
                <a:lnTo>
                  <a:pt x="906447" y="27432"/>
                </a:lnTo>
                <a:lnTo>
                  <a:pt x="906092" y="23031"/>
                </a:lnTo>
                <a:lnTo>
                  <a:pt x="905035" y="18745"/>
                </a:lnTo>
                <a:lnTo>
                  <a:pt x="903305" y="14683"/>
                </a:lnTo>
                <a:lnTo>
                  <a:pt x="900945" y="10952"/>
                </a:lnTo>
                <a:lnTo>
                  <a:pt x="898018" y="7647"/>
                </a:lnTo>
                <a:lnTo>
                  <a:pt x="894598" y="4855"/>
                </a:lnTo>
                <a:lnTo>
                  <a:pt x="890775" y="2648"/>
                </a:lnTo>
                <a:lnTo>
                  <a:pt x="886647" y="1083"/>
                </a:lnTo>
                <a:lnTo>
                  <a:pt x="882322" y="200"/>
                </a:lnTo>
                <a:lnTo>
                  <a:pt x="879015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2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x37"/>
          <p:cNvSpPr/>
          <p:nvPr/>
        </p:nvSpPr>
        <p:spPr>
          <a:xfrm>
            <a:off x="4150683" y="6272598"/>
            <a:ext cx="860727" cy="43436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</a:t>
            </a:r>
            <a:endParaRPr lang="en-CA"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Fitness</a:t>
            </a:r>
          </a:p>
        </p:txBody>
      </p:sp>
      <p:sp>
        <p:nvSpPr>
          <p:cNvPr id="38" name="pl5">
            <a:extLst>
              <a:ext uri="{FF2B5EF4-FFF2-40B4-BE49-F238E27FC236}">
                <a16:creationId xmlns:a16="http://schemas.microsoft.com/office/drawing/2014/main" id="{BF266EEA-95C9-A54D-99EB-6A849A006FC1}"/>
              </a:ext>
            </a:extLst>
          </p:cNvPr>
          <p:cNvSpPr/>
          <p:nvPr/>
        </p:nvSpPr>
        <p:spPr>
          <a:xfrm>
            <a:off x="1187624" y="2111680"/>
            <a:ext cx="2764496" cy="4185272"/>
          </a:xfrm>
          <a:custGeom>
            <a:avLst/>
            <a:gdLst/>
            <a:ahLst/>
            <a:cxnLst/>
            <a:rect l="0" t="0" r="0" b="0"/>
            <a:pathLst>
              <a:path w="2819425" h="5611553">
                <a:moveTo>
                  <a:pt x="0" y="0"/>
                </a:moveTo>
                <a:lnTo>
                  <a:pt x="3492" y="19571"/>
                </a:lnTo>
                <a:lnTo>
                  <a:pt x="19327" y="108027"/>
                </a:lnTo>
                <a:lnTo>
                  <a:pt x="34904" y="194756"/>
                </a:lnTo>
                <a:lnTo>
                  <a:pt x="50241" y="279796"/>
                </a:lnTo>
                <a:lnTo>
                  <a:pt x="65356" y="363181"/>
                </a:lnTo>
                <a:lnTo>
                  <a:pt x="80268" y="444948"/>
                </a:lnTo>
                <a:lnTo>
                  <a:pt x="94994" y="525131"/>
                </a:lnTo>
                <a:lnTo>
                  <a:pt x="109551" y="603767"/>
                </a:lnTo>
                <a:lnTo>
                  <a:pt x="123959" y="680891"/>
                </a:lnTo>
                <a:lnTo>
                  <a:pt x="138235" y="756538"/>
                </a:lnTo>
                <a:lnTo>
                  <a:pt x="152397" y="830744"/>
                </a:lnTo>
                <a:lnTo>
                  <a:pt x="166463" y="903545"/>
                </a:lnTo>
                <a:lnTo>
                  <a:pt x="180451" y="974975"/>
                </a:lnTo>
                <a:lnTo>
                  <a:pt x="194379" y="1045072"/>
                </a:lnTo>
                <a:lnTo>
                  <a:pt x="208265" y="1113870"/>
                </a:lnTo>
                <a:lnTo>
                  <a:pt x="222127" y="1181405"/>
                </a:lnTo>
                <a:lnTo>
                  <a:pt x="235983" y="1247713"/>
                </a:lnTo>
                <a:lnTo>
                  <a:pt x="249851" y="1312828"/>
                </a:lnTo>
                <a:lnTo>
                  <a:pt x="263748" y="1376787"/>
                </a:lnTo>
                <a:lnTo>
                  <a:pt x="277694" y="1439625"/>
                </a:lnTo>
                <a:lnTo>
                  <a:pt x="291705" y="1501378"/>
                </a:lnTo>
                <a:lnTo>
                  <a:pt x="305800" y="1562082"/>
                </a:lnTo>
                <a:lnTo>
                  <a:pt x="319997" y="1621771"/>
                </a:lnTo>
                <a:lnTo>
                  <a:pt x="334314" y="1680482"/>
                </a:lnTo>
                <a:lnTo>
                  <a:pt x="348768" y="1738249"/>
                </a:lnTo>
                <a:lnTo>
                  <a:pt x="363378" y="1795110"/>
                </a:lnTo>
                <a:lnTo>
                  <a:pt x="378162" y="1851098"/>
                </a:lnTo>
                <a:lnTo>
                  <a:pt x="393138" y="1906251"/>
                </a:lnTo>
                <a:lnTo>
                  <a:pt x="408323" y="1960602"/>
                </a:lnTo>
                <a:lnTo>
                  <a:pt x="423736" y="2014189"/>
                </a:lnTo>
                <a:lnTo>
                  <a:pt x="439395" y="2067046"/>
                </a:lnTo>
                <a:lnTo>
                  <a:pt x="455317" y="2119208"/>
                </a:lnTo>
                <a:lnTo>
                  <a:pt x="471521" y="2170713"/>
                </a:lnTo>
                <a:lnTo>
                  <a:pt x="488024" y="2221595"/>
                </a:lnTo>
                <a:lnTo>
                  <a:pt x="504845" y="2271889"/>
                </a:lnTo>
                <a:lnTo>
                  <a:pt x="522002" y="2321632"/>
                </a:lnTo>
                <a:lnTo>
                  <a:pt x="539512" y="2370858"/>
                </a:lnTo>
                <a:lnTo>
                  <a:pt x="557393" y="2419605"/>
                </a:lnTo>
                <a:lnTo>
                  <a:pt x="575664" y="2467906"/>
                </a:lnTo>
                <a:lnTo>
                  <a:pt x="594343" y="2515797"/>
                </a:lnTo>
                <a:lnTo>
                  <a:pt x="613447" y="2563315"/>
                </a:lnTo>
                <a:lnTo>
                  <a:pt x="632994" y="2610495"/>
                </a:lnTo>
                <a:lnTo>
                  <a:pt x="653003" y="2657371"/>
                </a:lnTo>
                <a:lnTo>
                  <a:pt x="673491" y="2703981"/>
                </a:lnTo>
                <a:lnTo>
                  <a:pt x="694476" y="2750359"/>
                </a:lnTo>
                <a:lnTo>
                  <a:pt x="715977" y="2796541"/>
                </a:lnTo>
                <a:lnTo>
                  <a:pt x="738011" y="2842563"/>
                </a:lnTo>
                <a:lnTo>
                  <a:pt x="760596" y="2888460"/>
                </a:lnTo>
                <a:lnTo>
                  <a:pt x="783751" y="2934268"/>
                </a:lnTo>
                <a:lnTo>
                  <a:pt x="807493" y="2980021"/>
                </a:lnTo>
                <a:lnTo>
                  <a:pt x="831840" y="3025757"/>
                </a:lnTo>
                <a:lnTo>
                  <a:pt x="856810" y="3071510"/>
                </a:lnTo>
                <a:lnTo>
                  <a:pt x="882422" y="3117316"/>
                </a:lnTo>
                <a:lnTo>
                  <a:pt x="908693" y="3163211"/>
                </a:lnTo>
                <a:lnTo>
                  <a:pt x="935640" y="3209230"/>
                </a:lnTo>
                <a:lnTo>
                  <a:pt x="963283" y="3255408"/>
                </a:lnTo>
                <a:lnTo>
                  <a:pt x="991640" y="3301782"/>
                </a:lnTo>
                <a:lnTo>
                  <a:pt x="1020727" y="3348387"/>
                </a:lnTo>
                <a:lnTo>
                  <a:pt x="1050563" y="3395258"/>
                </a:lnTo>
                <a:lnTo>
                  <a:pt x="1081166" y="3442431"/>
                </a:lnTo>
                <a:lnTo>
                  <a:pt x="1112555" y="3489942"/>
                </a:lnTo>
                <a:lnTo>
                  <a:pt x="1144746" y="3537825"/>
                </a:lnTo>
                <a:lnTo>
                  <a:pt x="1177759" y="3586118"/>
                </a:lnTo>
                <a:lnTo>
                  <a:pt x="1211610" y="3634854"/>
                </a:lnTo>
                <a:lnTo>
                  <a:pt x="1246318" y="3684071"/>
                </a:lnTo>
                <a:lnTo>
                  <a:pt x="1281901" y="3733803"/>
                </a:lnTo>
                <a:lnTo>
                  <a:pt x="1318378" y="3784086"/>
                </a:lnTo>
                <a:lnTo>
                  <a:pt x="1355765" y="3834955"/>
                </a:lnTo>
                <a:lnTo>
                  <a:pt x="1394080" y="3886447"/>
                </a:lnTo>
                <a:lnTo>
                  <a:pt x="1433343" y="3938596"/>
                </a:lnTo>
                <a:lnTo>
                  <a:pt x="1473571" y="3991439"/>
                </a:lnTo>
                <a:lnTo>
                  <a:pt x="1514781" y="4045010"/>
                </a:lnTo>
                <a:lnTo>
                  <a:pt x="1556992" y="4099346"/>
                </a:lnTo>
                <a:lnTo>
                  <a:pt x="1600222" y="4154481"/>
                </a:lnTo>
                <a:lnTo>
                  <a:pt x="1644489" y="4210453"/>
                </a:lnTo>
                <a:lnTo>
                  <a:pt x="1689811" y="4267295"/>
                </a:lnTo>
                <a:lnTo>
                  <a:pt x="1736205" y="4325044"/>
                </a:lnTo>
                <a:lnTo>
                  <a:pt x="1783690" y="4383735"/>
                </a:lnTo>
                <a:lnTo>
                  <a:pt x="1832283" y="4443404"/>
                </a:lnTo>
                <a:lnTo>
                  <a:pt x="1882003" y="4504087"/>
                </a:lnTo>
                <a:lnTo>
                  <a:pt x="1932868" y="4565818"/>
                </a:lnTo>
                <a:lnTo>
                  <a:pt x="1984895" y="4628634"/>
                </a:lnTo>
                <a:lnTo>
                  <a:pt x="2038103" y="4692570"/>
                </a:lnTo>
                <a:lnTo>
                  <a:pt x="2092510" y="4757662"/>
                </a:lnTo>
                <a:lnTo>
                  <a:pt x="2148133" y="4823945"/>
                </a:lnTo>
                <a:lnTo>
                  <a:pt x="2204991" y="4891455"/>
                </a:lnTo>
                <a:lnTo>
                  <a:pt x="2263101" y="4960227"/>
                </a:lnTo>
                <a:lnTo>
                  <a:pt x="2322482" y="5030297"/>
                </a:lnTo>
                <a:lnTo>
                  <a:pt x="2383151" y="5101700"/>
                </a:lnTo>
                <a:lnTo>
                  <a:pt x="2445126" y="5174473"/>
                </a:lnTo>
                <a:lnTo>
                  <a:pt x="2508426" y="5248650"/>
                </a:lnTo>
                <a:lnTo>
                  <a:pt x="2573069" y="5324268"/>
                </a:lnTo>
                <a:lnTo>
                  <a:pt x="2639071" y="5401361"/>
                </a:lnTo>
                <a:lnTo>
                  <a:pt x="2706452" y="5479966"/>
                </a:lnTo>
                <a:lnTo>
                  <a:pt x="2775230" y="5560118"/>
                </a:lnTo>
                <a:lnTo>
                  <a:pt x="2819425" y="5611553"/>
                </a:lnTo>
              </a:path>
            </a:pathLst>
          </a:custGeom>
          <a:ln w="34014" cap="flat">
            <a:solidFill>
              <a:srgbClr val="66CC99">
                <a:alpha val="82352"/>
              </a:srgbClr>
            </a:solidFill>
            <a:prstDash val="dash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pl7">
            <a:extLst>
              <a:ext uri="{FF2B5EF4-FFF2-40B4-BE49-F238E27FC236}">
                <a16:creationId xmlns:a16="http://schemas.microsoft.com/office/drawing/2014/main" id="{426CCBCC-A054-264E-A7D0-22549C73D2DE}"/>
              </a:ext>
            </a:extLst>
          </p:cNvPr>
          <p:cNvSpPr/>
          <p:nvPr/>
        </p:nvSpPr>
        <p:spPr>
          <a:xfrm>
            <a:off x="5213828" y="2111679"/>
            <a:ext cx="2670540" cy="4154635"/>
          </a:xfrm>
          <a:custGeom>
            <a:avLst/>
            <a:gdLst/>
            <a:ahLst/>
            <a:cxnLst/>
            <a:rect l="0" t="0" r="0" b="0"/>
            <a:pathLst>
              <a:path w="2819425" h="5611553">
                <a:moveTo>
                  <a:pt x="2819425" y="0"/>
                </a:moveTo>
                <a:lnTo>
                  <a:pt x="2815933" y="19571"/>
                </a:lnTo>
                <a:lnTo>
                  <a:pt x="2800098" y="108027"/>
                </a:lnTo>
                <a:lnTo>
                  <a:pt x="2784521" y="194756"/>
                </a:lnTo>
                <a:lnTo>
                  <a:pt x="2769184" y="279796"/>
                </a:lnTo>
                <a:lnTo>
                  <a:pt x="2754068" y="363181"/>
                </a:lnTo>
                <a:lnTo>
                  <a:pt x="2739157" y="444948"/>
                </a:lnTo>
                <a:lnTo>
                  <a:pt x="2724431" y="525131"/>
                </a:lnTo>
                <a:lnTo>
                  <a:pt x="2709873" y="603767"/>
                </a:lnTo>
                <a:lnTo>
                  <a:pt x="2695465" y="680891"/>
                </a:lnTo>
                <a:lnTo>
                  <a:pt x="2681189" y="756538"/>
                </a:lnTo>
                <a:lnTo>
                  <a:pt x="2667027" y="830744"/>
                </a:lnTo>
                <a:lnTo>
                  <a:pt x="2652961" y="903545"/>
                </a:lnTo>
                <a:lnTo>
                  <a:pt x="2638973" y="974975"/>
                </a:lnTo>
                <a:lnTo>
                  <a:pt x="2625045" y="1045072"/>
                </a:lnTo>
                <a:lnTo>
                  <a:pt x="2611160" y="1113870"/>
                </a:lnTo>
                <a:lnTo>
                  <a:pt x="2597298" y="1181405"/>
                </a:lnTo>
                <a:lnTo>
                  <a:pt x="2583442" y="1247713"/>
                </a:lnTo>
                <a:lnTo>
                  <a:pt x="2569574" y="1312828"/>
                </a:lnTo>
                <a:lnTo>
                  <a:pt x="2555676" y="1376787"/>
                </a:lnTo>
                <a:lnTo>
                  <a:pt x="2541731" y="1439625"/>
                </a:lnTo>
                <a:lnTo>
                  <a:pt x="2527720" y="1501378"/>
                </a:lnTo>
                <a:lnTo>
                  <a:pt x="2513625" y="1562082"/>
                </a:lnTo>
                <a:lnTo>
                  <a:pt x="2499428" y="1621771"/>
                </a:lnTo>
                <a:lnTo>
                  <a:pt x="2485111" y="1680482"/>
                </a:lnTo>
                <a:lnTo>
                  <a:pt x="2470656" y="1738249"/>
                </a:lnTo>
                <a:lnTo>
                  <a:pt x="2456046" y="1795110"/>
                </a:lnTo>
                <a:lnTo>
                  <a:pt x="2441262" y="1851098"/>
                </a:lnTo>
                <a:lnTo>
                  <a:pt x="2426287" y="1906251"/>
                </a:lnTo>
                <a:lnTo>
                  <a:pt x="2411101" y="1960602"/>
                </a:lnTo>
                <a:lnTo>
                  <a:pt x="2395688" y="2014189"/>
                </a:lnTo>
                <a:lnTo>
                  <a:pt x="2380030" y="2067046"/>
                </a:lnTo>
                <a:lnTo>
                  <a:pt x="2364108" y="2119208"/>
                </a:lnTo>
                <a:lnTo>
                  <a:pt x="2347904" y="2170713"/>
                </a:lnTo>
                <a:lnTo>
                  <a:pt x="2331400" y="2221595"/>
                </a:lnTo>
                <a:lnTo>
                  <a:pt x="2314579" y="2271889"/>
                </a:lnTo>
                <a:lnTo>
                  <a:pt x="2297423" y="2321632"/>
                </a:lnTo>
                <a:lnTo>
                  <a:pt x="2279913" y="2370858"/>
                </a:lnTo>
                <a:lnTo>
                  <a:pt x="2262031" y="2419605"/>
                </a:lnTo>
                <a:lnTo>
                  <a:pt x="2243760" y="2467906"/>
                </a:lnTo>
                <a:lnTo>
                  <a:pt x="2225082" y="2515797"/>
                </a:lnTo>
                <a:lnTo>
                  <a:pt x="2205978" y="2563315"/>
                </a:lnTo>
                <a:lnTo>
                  <a:pt x="2186431" y="2610495"/>
                </a:lnTo>
                <a:lnTo>
                  <a:pt x="2166422" y="2657371"/>
                </a:lnTo>
                <a:lnTo>
                  <a:pt x="2145934" y="2703981"/>
                </a:lnTo>
                <a:lnTo>
                  <a:pt x="2124949" y="2750359"/>
                </a:lnTo>
                <a:lnTo>
                  <a:pt x="2103448" y="2796541"/>
                </a:lnTo>
                <a:lnTo>
                  <a:pt x="2081414" y="2842563"/>
                </a:lnTo>
                <a:lnTo>
                  <a:pt x="2058829" y="2888460"/>
                </a:lnTo>
                <a:lnTo>
                  <a:pt x="2035674" y="2934268"/>
                </a:lnTo>
                <a:lnTo>
                  <a:pt x="2011932" y="2980021"/>
                </a:lnTo>
                <a:lnTo>
                  <a:pt x="1987585" y="3025757"/>
                </a:lnTo>
                <a:lnTo>
                  <a:pt x="1962614" y="3071510"/>
                </a:lnTo>
                <a:lnTo>
                  <a:pt x="1937003" y="3117316"/>
                </a:lnTo>
                <a:lnTo>
                  <a:pt x="1910732" y="3163211"/>
                </a:lnTo>
                <a:lnTo>
                  <a:pt x="1883784" y="3209230"/>
                </a:lnTo>
                <a:lnTo>
                  <a:pt x="1856141" y="3255408"/>
                </a:lnTo>
                <a:lnTo>
                  <a:pt x="1827785" y="3301782"/>
                </a:lnTo>
                <a:lnTo>
                  <a:pt x="1798698" y="3348387"/>
                </a:lnTo>
                <a:lnTo>
                  <a:pt x="1768862" y="3395258"/>
                </a:lnTo>
                <a:lnTo>
                  <a:pt x="1738258" y="3442431"/>
                </a:lnTo>
                <a:lnTo>
                  <a:pt x="1706870" y="3489942"/>
                </a:lnTo>
                <a:lnTo>
                  <a:pt x="1674679" y="3537825"/>
                </a:lnTo>
                <a:lnTo>
                  <a:pt x="1641666" y="3586118"/>
                </a:lnTo>
                <a:lnTo>
                  <a:pt x="1607815" y="3634854"/>
                </a:lnTo>
                <a:lnTo>
                  <a:pt x="1573107" y="3684071"/>
                </a:lnTo>
                <a:lnTo>
                  <a:pt x="1537523" y="3733803"/>
                </a:lnTo>
                <a:lnTo>
                  <a:pt x="1501047" y="3784086"/>
                </a:lnTo>
                <a:lnTo>
                  <a:pt x="1463660" y="3834955"/>
                </a:lnTo>
                <a:lnTo>
                  <a:pt x="1425344" y="3886447"/>
                </a:lnTo>
                <a:lnTo>
                  <a:pt x="1386081" y="3938596"/>
                </a:lnTo>
                <a:lnTo>
                  <a:pt x="1345854" y="3991439"/>
                </a:lnTo>
                <a:lnTo>
                  <a:pt x="1304643" y="4045010"/>
                </a:lnTo>
                <a:lnTo>
                  <a:pt x="1262432" y="4099346"/>
                </a:lnTo>
                <a:lnTo>
                  <a:pt x="1219202" y="4154481"/>
                </a:lnTo>
                <a:lnTo>
                  <a:pt x="1174936" y="4210453"/>
                </a:lnTo>
                <a:lnTo>
                  <a:pt x="1129614" y="4267295"/>
                </a:lnTo>
                <a:lnTo>
                  <a:pt x="1083220" y="4325044"/>
                </a:lnTo>
                <a:lnTo>
                  <a:pt x="1035735" y="4383735"/>
                </a:lnTo>
                <a:lnTo>
                  <a:pt x="987142" y="4443404"/>
                </a:lnTo>
                <a:lnTo>
                  <a:pt x="937421" y="4504087"/>
                </a:lnTo>
                <a:lnTo>
                  <a:pt x="886557" y="4565818"/>
                </a:lnTo>
                <a:lnTo>
                  <a:pt x="834529" y="4628634"/>
                </a:lnTo>
                <a:lnTo>
                  <a:pt x="781321" y="4692570"/>
                </a:lnTo>
                <a:lnTo>
                  <a:pt x="726915" y="4757662"/>
                </a:lnTo>
                <a:lnTo>
                  <a:pt x="671292" y="4823945"/>
                </a:lnTo>
                <a:lnTo>
                  <a:pt x="614434" y="4891455"/>
                </a:lnTo>
                <a:lnTo>
                  <a:pt x="556324" y="4960227"/>
                </a:lnTo>
                <a:lnTo>
                  <a:pt x="496943" y="5030297"/>
                </a:lnTo>
                <a:lnTo>
                  <a:pt x="436274" y="5101700"/>
                </a:lnTo>
                <a:lnTo>
                  <a:pt x="374299" y="5174473"/>
                </a:lnTo>
                <a:lnTo>
                  <a:pt x="310999" y="5248650"/>
                </a:lnTo>
                <a:lnTo>
                  <a:pt x="246356" y="5324268"/>
                </a:lnTo>
                <a:lnTo>
                  <a:pt x="180353" y="5401361"/>
                </a:lnTo>
                <a:lnTo>
                  <a:pt x="112972" y="5479966"/>
                </a:lnTo>
                <a:lnTo>
                  <a:pt x="44195" y="5560118"/>
                </a:lnTo>
                <a:lnTo>
                  <a:pt x="0" y="5611553"/>
                </a:lnTo>
              </a:path>
            </a:pathLst>
          </a:custGeom>
          <a:ln w="31895" cap="flat">
            <a:solidFill>
              <a:srgbClr val="CC6666">
                <a:alpha val="84705"/>
              </a:srgbClr>
            </a:solidFill>
            <a:prstDash val="dash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x9">
            <a:extLst>
              <a:ext uri="{FF2B5EF4-FFF2-40B4-BE49-F238E27FC236}">
                <a16:creationId xmlns:a16="http://schemas.microsoft.com/office/drawing/2014/main" id="{62C4C57E-3B82-6F4A-9C7F-0F2D66B4E841}"/>
              </a:ext>
            </a:extLst>
          </p:cNvPr>
          <p:cNvSpPr/>
          <p:nvPr/>
        </p:nvSpPr>
        <p:spPr>
          <a:xfrm>
            <a:off x="2132106" y="4293096"/>
            <a:ext cx="279654" cy="7438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0.05</a:t>
            </a:r>
          </a:p>
        </p:txBody>
      </p:sp>
      <p:sp>
        <p:nvSpPr>
          <p:cNvPr id="41" name="tx10">
            <a:extLst>
              <a:ext uri="{FF2B5EF4-FFF2-40B4-BE49-F238E27FC236}">
                <a16:creationId xmlns:a16="http://schemas.microsoft.com/office/drawing/2014/main" id="{D242281A-7402-7B41-8FBC-99DBEF194499}"/>
              </a:ext>
            </a:extLst>
          </p:cNvPr>
          <p:cNvSpPr/>
          <p:nvPr/>
        </p:nvSpPr>
        <p:spPr>
          <a:xfrm>
            <a:off x="6672872" y="4293096"/>
            <a:ext cx="327476" cy="7438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-0.04</a:t>
            </a:r>
          </a:p>
        </p:txBody>
      </p:sp>
      <p:sp>
        <p:nvSpPr>
          <p:cNvPr id="42" name="pg6">
            <a:extLst>
              <a:ext uri="{FF2B5EF4-FFF2-40B4-BE49-F238E27FC236}">
                <a16:creationId xmlns:a16="http://schemas.microsoft.com/office/drawing/2014/main" id="{22067077-044B-394C-A144-C3DD7E4C109F}"/>
              </a:ext>
            </a:extLst>
          </p:cNvPr>
          <p:cNvSpPr/>
          <p:nvPr/>
        </p:nvSpPr>
        <p:spPr>
          <a:xfrm rot="20591602">
            <a:off x="3895045" y="6221819"/>
            <a:ext cx="169853" cy="176887"/>
          </a:xfrm>
          <a:custGeom>
            <a:avLst/>
            <a:gdLst/>
            <a:ahLst/>
            <a:cxnLst/>
            <a:rect l="0" t="0" r="0" b="0"/>
            <a:pathLst>
              <a:path w="169853" h="176887">
                <a:moveTo>
                  <a:pt x="0" y="117307"/>
                </a:moveTo>
                <a:lnTo>
                  <a:pt x="169853" y="176887"/>
                </a:lnTo>
                <a:lnTo>
                  <a:pt x="136524" y="0"/>
                </a:lnTo>
                <a:close/>
              </a:path>
            </a:pathLst>
          </a:custGeom>
          <a:solidFill>
            <a:srgbClr val="66CC99">
              <a:alpha val="82352"/>
            </a:srgbClr>
          </a:solidFill>
          <a:ln w="34014" cap="flat">
            <a:solidFill>
              <a:srgbClr val="66CC99">
                <a:alpha val="82352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pg8">
            <a:extLst>
              <a:ext uri="{FF2B5EF4-FFF2-40B4-BE49-F238E27FC236}">
                <a16:creationId xmlns:a16="http://schemas.microsoft.com/office/drawing/2014/main" id="{CC12E2E1-6450-6F40-94D5-FA0EE0ACC408}"/>
              </a:ext>
            </a:extLst>
          </p:cNvPr>
          <p:cNvSpPr/>
          <p:nvPr/>
        </p:nvSpPr>
        <p:spPr>
          <a:xfrm rot="851593">
            <a:off x="5121236" y="6214360"/>
            <a:ext cx="169853" cy="176887"/>
          </a:xfrm>
          <a:custGeom>
            <a:avLst/>
            <a:gdLst/>
            <a:ahLst/>
            <a:cxnLst/>
            <a:rect l="0" t="0" r="0" b="0"/>
            <a:pathLst>
              <a:path w="169853" h="176887">
                <a:moveTo>
                  <a:pt x="33329" y="0"/>
                </a:moveTo>
                <a:lnTo>
                  <a:pt x="0" y="176887"/>
                </a:lnTo>
                <a:lnTo>
                  <a:pt x="169853" y="117307"/>
                </a:lnTo>
                <a:close/>
              </a:path>
            </a:pathLst>
          </a:custGeom>
          <a:solidFill>
            <a:srgbClr val="CC6666">
              <a:alpha val="84705"/>
            </a:srgbClr>
          </a:solidFill>
          <a:ln w="31895" cap="flat">
            <a:solidFill>
              <a:srgbClr val="CC6666">
                <a:alpha val="84705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pg31">
            <a:extLst>
              <a:ext uri="{FF2B5EF4-FFF2-40B4-BE49-F238E27FC236}">
                <a16:creationId xmlns:a16="http://schemas.microsoft.com/office/drawing/2014/main" id="{683C22D4-B0C6-A341-84FC-0EC5BF7D044C}"/>
              </a:ext>
            </a:extLst>
          </p:cNvPr>
          <p:cNvSpPr/>
          <p:nvPr/>
        </p:nvSpPr>
        <p:spPr>
          <a:xfrm>
            <a:off x="750260" y="1484784"/>
            <a:ext cx="1720869" cy="485081"/>
          </a:xfrm>
          <a:custGeom>
            <a:avLst/>
            <a:gdLst/>
            <a:ahLst/>
            <a:cxnLst/>
            <a:rect l="0" t="0" r="0" b="0"/>
            <a:pathLst>
              <a:path w="1422205" h="191440">
                <a:moveTo>
                  <a:pt x="27432" y="191440"/>
                </a:moveTo>
                <a:lnTo>
                  <a:pt x="1394773" y="191440"/>
                </a:lnTo>
                <a:lnTo>
                  <a:pt x="1393668" y="191417"/>
                </a:lnTo>
                <a:lnTo>
                  <a:pt x="1398079" y="191240"/>
                </a:lnTo>
                <a:lnTo>
                  <a:pt x="1402405" y="190357"/>
                </a:lnTo>
                <a:lnTo>
                  <a:pt x="1406533" y="188791"/>
                </a:lnTo>
                <a:lnTo>
                  <a:pt x="1410356" y="186584"/>
                </a:lnTo>
                <a:lnTo>
                  <a:pt x="1413776" y="183792"/>
                </a:lnTo>
                <a:lnTo>
                  <a:pt x="1416703" y="180487"/>
                </a:lnTo>
                <a:lnTo>
                  <a:pt x="1419063" y="176756"/>
                </a:lnTo>
                <a:lnTo>
                  <a:pt x="1420793" y="172694"/>
                </a:lnTo>
                <a:lnTo>
                  <a:pt x="1421850" y="168408"/>
                </a:lnTo>
                <a:lnTo>
                  <a:pt x="1422205" y="164008"/>
                </a:lnTo>
                <a:lnTo>
                  <a:pt x="1422205" y="27431"/>
                </a:lnTo>
                <a:lnTo>
                  <a:pt x="1421850" y="23031"/>
                </a:lnTo>
                <a:lnTo>
                  <a:pt x="1420793" y="18745"/>
                </a:lnTo>
                <a:lnTo>
                  <a:pt x="1419063" y="14683"/>
                </a:lnTo>
                <a:lnTo>
                  <a:pt x="1416703" y="10952"/>
                </a:lnTo>
                <a:lnTo>
                  <a:pt x="1413776" y="7647"/>
                </a:lnTo>
                <a:lnTo>
                  <a:pt x="1410356" y="4855"/>
                </a:lnTo>
                <a:lnTo>
                  <a:pt x="1406533" y="2648"/>
                </a:lnTo>
                <a:lnTo>
                  <a:pt x="1402405" y="1083"/>
                </a:lnTo>
                <a:lnTo>
                  <a:pt x="1398079" y="200"/>
                </a:lnTo>
                <a:lnTo>
                  <a:pt x="1394773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6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6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x32">
            <a:extLst>
              <a:ext uri="{FF2B5EF4-FFF2-40B4-BE49-F238E27FC236}">
                <a16:creationId xmlns:a16="http://schemas.microsoft.com/office/drawing/2014/main" id="{4CBB0CC4-0EB1-524D-9DB7-A48B82098742}"/>
              </a:ext>
            </a:extLst>
          </p:cNvPr>
          <p:cNvSpPr/>
          <p:nvPr/>
        </p:nvSpPr>
        <p:spPr>
          <a:xfrm>
            <a:off x="949542" y="1556792"/>
            <a:ext cx="1330765" cy="32214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Investment </a:t>
            </a:r>
            <a:endParaRPr lang="en-CA"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(PC1)</a:t>
            </a:r>
          </a:p>
        </p:txBody>
      </p:sp>
      <p:sp>
        <p:nvSpPr>
          <p:cNvPr id="52" name="pg29">
            <a:extLst>
              <a:ext uri="{FF2B5EF4-FFF2-40B4-BE49-F238E27FC236}">
                <a16:creationId xmlns:a16="http://schemas.microsoft.com/office/drawing/2014/main" id="{EDE985D6-B324-C54A-BFD7-E7F86FC5D7DF}"/>
              </a:ext>
            </a:extLst>
          </p:cNvPr>
          <p:cNvSpPr/>
          <p:nvPr/>
        </p:nvSpPr>
        <p:spPr>
          <a:xfrm>
            <a:off x="2830949" y="279284"/>
            <a:ext cx="1295176" cy="269396"/>
          </a:xfrm>
          <a:custGeom>
            <a:avLst/>
            <a:gdLst/>
            <a:ahLst/>
            <a:cxnLst/>
            <a:rect l="0" t="0" r="0" b="0"/>
            <a:pathLst>
              <a:path w="887416" h="191440">
                <a:moveTo>
                  <a:pt x="27431" y="191440"/>
                </a:moveTo>
                <a:lnTo>
                  <a:pt x="859984" y="191440"/>
                </a:lnTo>
                <a:lnTo>
                  <a:pt x="858879" y="191417"/>
                </a:lnTo>
                <a:lnTo>
                  <a:pt x="863290" y="191240"/>
                </a:lnTo>
                <a:lnTo>
                  <a:pt x="867616" y="190357"/>
                </a:lnTo>
                <a:lnTo>
                  <a:pt x="871744" y="188791"/>
                </a:lnTo>
                <a:lnTo>
                  <a:pt x="875567" y="186584"/>
                </a:lnTo>
                <a:lnTo>
                  <a:pt x="878987" y="183792"/>
                </a:lnTo>
                <a:lnTo>
                  <a:pt x="881914" y="180487"/>
                </a:lnTo>
                <a:lnTo>
                  <a:pt x="884274" y="176756"/>
                </a:lnTo>
                <a:lnTo>
                  <a:pt x="886004" y="172694"/>
                </a:lnTo>
                <a:lnTo>
                  <a:pt x="887060" y="168408"/>
                </a:lnTo>
                <a:lnTo>
                  <a:pt x="887416" y="164008"/>
                </a:lnTo>
                <a:lnTo>
                  <a:pt x="887416" y="27431"/>
                </a:lnTo>
                <a:lnTo>
                  <a:pt x="887060" y="23031"/>
                </a:lnTo>
                <a:lnTo>
                  <a:pt x="886004" y="18745"/>
                </a:lnTo>
                <a:lnTo>
                  <a:pt x="884274" y="14683"/>
                </a:lnTo>
                <a:lnTo>
                  <a:pt x="881914" y="10952"/>
                </a:lnTo>
                <a:lnTo>
                  <a:pt x="878987" y="7647"/>
                </a:lnTo>
                <a:lnTo>
                  <a:pt x="875567" y="4855"/>
                </a:lnTo>
                <a:lnTo>
                  <a:pt x="871744" y="2648"/>
                </a:lnTo>
                <a:lnTo>
                  <a:pt x="867616" y="1083"/>
                </a:lnTo>
                <a:lnTo>
                  <a:pt x="863290" y="200"/>
                </a:lnTo>
                <a:lnTo>
                  <a:pt x="859984" y="0"/>
                </a:lnTo>
                <a:lnTo>
                  <a:pt x="27431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x30">
            <a:extLst>
              <a:ext uri="{FF2B5EF4-FFF2-40B4-BE49-F238E27FC236}">
                <a16:creationId xmlns:a16="http://schemas.microsoft.com/office/drawing/2014/main" id="{378B4883-D2ED-914E-8E78-BFDC1F43AD1A}"/>
              </a:ext>
            </a:extLst>
          </p:cNvPr>
          <p:cNvSpPr/>
          <p:nvPr/>
        </p:nvSpPr>
        <p:spPr>
          <a:xfrm>
            <a:off x="3079154" y="315325"/>
            <a:ext cx="795976" cy="12946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Transplant Size</a:t>
            </a:r>
          </a:p>
        </p:txBody>
      </p:sp>
      <p:sp>
        <p:nvSpPr>
          <p:cNvPr id="54" name="pg33">
            <a:extLst>
              <a:ext uri="{FF2B5EF4-FFF2-40B4-BE49-F238E27FC236}">
                <a16:creationId xmlns:a16="http://schemas.microsoft.com/office/drawing/2014/main" id="{2F22E6ED-5A6E-554B-98BC-BB8D6D104619}"/>
              </a:ext>
            </a:extLst>
          </p:cNvPr>
          <p:cNvSpPr/>
          <p:nvPr/>
        </p:nvSpPr>
        <p:spPr>
          <a:xfrm>
            <a:off x="5017876" y="281645"/>
            <a:ext cx="1140871" cy="267035"/>
          </a:xfrm>
          <a:custGeom>
            <a:avLst/>
            <a:gdLst/>
            <a:ahLst/>
            <a:cxnLst/>
            <a:rect l="0" t="0" r="0" b="0"/>
            <a:pathLst>
              <a:path w="779230" h="191440">
                <a:moveTo>
                  <a:pt x="27432" y="191440"/>
                </a:moveTo>
                <a:lnTo>
                  <a:pt x="751798" y="191440"/>
                </a:lnTo>
                <a:lnTo>
                  <a:pt x="750694" y="191417"/>
                </a:lnTo>
                <a:lnTo>
                  <a:pt x="755105" y="191240"/>
                </a:lnTo>
                <a:lnTo>
                  <a:pt x="759430" y="190357"/>
                </a:lnTo>
                <a:lnTo>
                  <a:pt x="763558" y="188791"/>
                </a:lnTo>
                <a:lnTo>
                  <a:pt x="767381" y="186584"/>
                </a:lnTo>
                <a:lnTo>
                  <a:pt x="770801" y="183792"/>
                </a:lnTo>
                <a:lnTo>
                  <a:pt x="773728" y="180487"/>
                </a:lnTo>
                <a:lnTo>
                  <a:pt x="776088" y="176756"/>
                </a:lnTo>
                <a:lnTo>
                  <a:pt x="777818" y="172694"/>
                </a:lnTo>
                <a:lnTo>
                  <a:pt x="778875" y="168408"/>
                </a:lnTo>
                <a:lnTo>
                  <a:pt x="779230" y="164008"/>
                </a:lnTo>
                <a:lnTo>
                  <a:pt x="779230" y="27431"/>
                </a:lnTo>
                <a:lnTo>
                  <a:pt x="778875" y="23031"/>
                </a:lnTo>
                <a:lnTo>
                  <a:pt x="777818" y="18745"/>
                </a:lnTo>
                <a:lnTo>
                  <a:pt x="776088" y="14683"/>
                </a:lnTo>
                <a:lnTo>
                  <a:pt x="773728" y="10952"/>
                </a:lnTo>
                <a:lnTo>
                  <a:pt x="770801" y="7647"/>
                </a:lnTo>
                <a:lnTo>
                  <a:pt x="767381" y="4855"/>
                </a:lnTo>
                <a:lnTo>
                  <a:pt x="763558" y="2648"/>
                </a:lnTo>
                <a:lnTo>
                  <a:pt x="759430" y="1083"/>
                </a:lnTo>
                <a:lnTo>
                  <a:pt x="755105" y="200"/>
                </a:lnTo>
                <a:lnTo>
                  <a:pt x="751798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x34">
            <a:extLst>
              <a:ext uri="{FF2B5EF4-FFF2-40B4-BE49-F238E27FC236}">
                <a16:creationId xmlns:a16="http://schemas.microsoft.com/office/drawing/2014/main" id="{38C23F39-FCEA-2E44-B3E2-639337414445}"/>
              </a:ext>
            </a:extLst>
          </p:cNvPr>
          <p:cNvSpPr/>
          <p:nvPr/>
        </p:nvSpPr>
        <p:spPr>
          <a:xfrm>
            <a:off x="5244416" y="332656"/>
            <a:ext cx="687790" cy="13110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Damage</a:t>
            </a:r>
          </a:p>
        </p:txBody>
      </p:sp>
      <p:sp>
        <p:nvSpPr>
          <p:cNvPr id="56" name="pg31">
            <a:extLst>
              <a:ext uri="{FF2B5EF4-FFF2-40B4-BE49-F238E27FC236}">
                <a16:creationId xmlns:a16="http://schemas.microsoft.com/office/drawing/2014/main" id="{16135AA5-F349-8F47-B21B-A29CC114052E}"/>
              </a:ext>
            </a:extLst>
          </p:cNvPr>
          <p:cNvSpPr/>
          <p:nvPr/>
        </p:nvSpPr>
        <p:spPr>
          <a:xfrm>
            <a:off x="6672872" y="1485696"/>
            <a:ext cx="1720869" cy="485081"/>
          </a:xfrm>
          <a:custGeom>
            <a:avLst/>
            <a:gdLst/>
            <a:ahLst/>
            <a:cxnLst/>
            <a:rect l="0" t="0" r="0" b="0"/>
            <a:pathLst>
              <a:path w="1422205" h="191440">
                <a:moveTo>
                  <a:pt x="27432" y="191440"/>
                </a:moveTo>
                <a:lnTo>
                  <a:pt x="1394773" y="191440"/>
                </a:lnTo>
                <a:lnTo>
                  <a:pt x="1393668" y="191417"/>
                </a:lnTo>
                <a:lnTo>
                  <a:pt x="1398079" y="191240"/>
                </a:lnTo>
                <a:lnTo>
                  <a:pt x="1402405" y="190357"/>
                </a:lnTo>
                <a:lnTo>
                  <a:pt x="1406533" y="188791"/>
                </a:lnTo>
                <a:lnTo>
                  <a:pt x="1410356" y="186584"/>
                </a:lnTo>
                <a:lnTo>
                  <a:pt x="1413776" y="183792"/>
                </a:lnTo>
                <a:lnTo>
                  <a:pt x="1416703" y="180487"/>
                </a:lnTo>
                <a:lnTo>
                  <a:pt x="1419063" y="176756"/>
                </a:lnTo>
                <a:lnTo>
                  <a:pt x="1420793" y="172694"/>
                </a:lnTo>
                <a:lnTo>
                  <a:pt x="1421850" y="168408"/>
                </a:lnTo>
                <a:lnTo>
                  <a:pt x="1422205" y="164008"/>
                </a:lnTo>
                <a:lnTo>
                  <a:pt x="1422205" y="27431"/>
                </a:lnTo>
                <a:lnTo>
                  <a:pt x="1421850" y="23031"/>
                </a:lnTo>
                <a:lnTo>
                  <a:pt x="1420793" y="18745"/>
                </a:lnTo>
                <a:lnTo>
                  <a:pt x="1419063" y="14683"/>
                </a:lnTo>
                <a:lnTo>
                  <a:pt x="1416703" y="10952"/>
                </a:lnTo>
                <a:lnTo>
                  <a:pt x="1413776" y="7647"/>
                </a:lnTo>
                <a:lnTo>
                  <a:pt x="1410356" y="4855"/>
                </a:lnTo>
                <a:lnTo>
                  <a:pt x="1406533" y="2648"/>
                </a:lnTo>
                <a:lnTo>
                  <a:pt x="1402405" y="1083"/>
                </a:lnTo>
                <a:lnTo>
                  <a:pt x="1398079" y="200"/>
                </a:lnTo>
                <a:lnTo>
                  <a:pt x="1394773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6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6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x32">
            <a:extLst>
              <a:ext uri="{FF2B5EF4-FFF2-40B4-BE49-F238E27FC236}">
                <a16:creationId xmlns:a16="http://schemas.microsoft.com/office/drawing/2014/main" id="{C2963D74-4ADD-914C-874A-82B16812CE63}"/>
              </a:ext>
            </a:extLst>
          </p:cNvPr>
          <p:cNvSpPr/>
          <p:nvPr/>
        </p:nvSpPr>
        <p:spPr>
          <a:xfrm>
            <a:off x="6872154" y="1557704"/>
            <a:ext cx="1330765" cy="32214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</a:pP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Investment </a:t>
            </a:r>
            <a:endParaRPr lang="en-CA"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(PC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5"/>
          <p:cNvSpPr/>
          <p:nvPr/>
        </p:nvSpPr>
        <p:spPr>
          <a:xfrm>
            <a:off x="1599276" y="587826"/>
            <a:ext cx="2819425" cy="5611553"/>
          </a:xfrm>
          <a:custGeom>
            <a:avLst/>
            <a:gdLst/>
            <a:ahLst/>
            <a:cxnLst/>
            <a:rect l="0" t="0" r="0" b="0"/>
            <a:pathLst>
              <a:path w="2819425" h="5611553">
                <a:moveTo>
                  <a:pt x="0" y="0"/>
                </a:moveTo>
                <a:lnTo>
                  <a:pt x="3492" y="19571"/>
                </a:lnTo>
                <a:lnTo>
                  <a:pt x="19327" y="108027"/>
                </a:lnTo>
                <a:lnTo>
                  <a:pt x="34904" y="194756"/>
                </a:lnTo>
                <a:lnTo>
                  <a:pt x="50241" y="279796"/>
                </a:lnTo>
                <a:lnTo>
                  <a:pt x="65356" y="363181"/>
                </a:lnTo>
                <a:lnTo>
                  <a:pt x="80268" y="444948"/>
                </a:lnTo>
                <a:lnTo>
                  <a:pt x="94994" y="525131"/>
                </a:lnTo>
                <a:lnTo>
                  <a:pt x="109551" y="603767"/>
                </a:lnTo>
                <a:lnTo>
                  <a:pt x="123959" y="680891"/>
                </a:lnTo>
                <a:lnTo>
                  <a:pt x="138235" y="756538"/>
                </a:lnTo>
                <a:lnTo>
                  <a:pt x="152397" y="830744"/>
                </a:lnTo>
                <a:lnTo>
                  <a:pt x="166463" y="903545"/>
                </a:lnTo>
                <a:lnTo>
                  <a:pt x="180451" y="974975"/>
                </a:lnTo>
                <a:lnTo>
                  <a:pt x="194379" y="1045072"/>
                </a:lnTo>
                <a:lnTo>
                  <a:pt x="208265" y="1113870"/>
                </a:lnTo>
                <a:lnTo>
                  <a:pt x="222127" y="1181405"/>
                </a:lnTo>
                <a:lnTo>
                  <a:pt x="235983" y="1247713"/>
                </a:lnTo>
                <a:lnTo>
                  <a:pt x="249851" y="1312828"/>
                </a:lnTo>
                <a:lnTo>
                  <a:pt x="263748" y="1376787"/>
                </a:lnTo>
                <a:lnTo>
                  <a:pt x="277694" y="1439625"/>
                </a:lnTo>
                <a:lnTo>
                  <a:pt x="291705" y="1501378"/>
                </a:lnTo>
                <a:lnTo>
                  <a:pt x="305800" y="1562082"/>
                </a:lnTo>
                <a:lnTo>
                  <a:pt x="319997" y="1621771"/>
                </a:lnTo>
                <a:lnTo>
                  <a:pt x="334314" y="1680482"/>
                </a:lnTo>
                <a:lnTo>
                  <a:pt x="348768" y="1738249"/>
                </a:lnTo>
                <a:lnTo>
                  <a:pt x="363378" y="1795110"/>
                </a:lnTo>
                <a:lnTo>
                  <a:pt x="378162" y="1851098"/>
                </a:lnTo>
                <a:lnTo>
                  <a:pt x="393138" y="1906251"/>
                </a:lnTo>
                <a:lnTo>
                  <a:pt x="408323" y="1960602"/>
                </a:lnTo>
                <a:lnTo>
                  <a:pt x="423736" y="2014189"/>
                </a:lnTo>
                <a:lnTo>
                  <a:pt x="439395" y="2067046"/>
                </a:lnTo>
                <a:lnTo>
                  <a:pt x="455317" y="2119208"/>
                </a:lnTo>
                <a:lnTo>
                  <a:pt x="471521" y="2170713"/>
                </a:lnTo>
                <a:lnTo>
                  <a:pt x="488024" y="2221595"/>
                </a:lnTo>
                <a:lnTo>
                  <a:pt x="504845" y="2271889"/>
                </a:lnTo>
                <a:lnTo>
                  <a:pt x="522002" y="2321632"/>
                </a:lnTo>
                <a:lnTo>
                  <a:pt x="539512" y="2370858"/>
                </a:lnTo>
                <a:lnTo>
                  <a:pt x="557393" y="2419605"/>
                </a:lnTo>
                <a:lnTo>
                  <a:pt x="575664" y="2467906"/>
                </a:lnTo>
                <a:lnTo>
                  <a:pt x="594343" y="2515797"/>
                </a:lnTo>
                <a:lnTo>
                  <a:pt x="613447" y="2563315"/>
                </a:lnTo>
                <a:lnTo>
                  <a:pt x="632994" y="2610495"/>
                </a:lnTo>
                <a:lnTo>
                  <a:pt x="653003" y="2657371"/>
                </a:lnTo>
                <a:lnTo>
                  <a:pt x="673491" y="2703981"/>
                </a:lnTo>
                <a:lnTo>
                  <a:pt x="694476" y="2750359"/>
                </a:lnTo>
                <a:lnTo>
                  <a:pt x="715977" y="2796541"/>
                </a:lnTo>
                <a:lnTo>
                  <a:pt x="738011" y="2842563"/>
                </a:lnTo>
                <a:lnTo>
                  <a:pt x="760596" y="2888460"/>
                </a:lnTo>
                <a:lnTo>
                  <a:pt x="783751" y="2934268"/>
                </a:lnTo>
                <a:lnTo>
                  <a:pt x="807493" y="2980021"/>
                </a:lnTo>
                <a:lnTo>
                  <a:pt x="831840" y="3025757"/>
                </a:lnTo>
                <a:lnTo>
                  <a:pt x="856810" y="3071510"/>
                </a:lnTo>
                <a:lnTo>
                  <a:pt x="882422" y="3117316"/>
                </a:lnTo>
                <a:lnTo>
                  <a:pt x="908693" y="3163211"/>
                </a:lnTo>
                <a:lnTo>
                  <a:pt x="935640" y="3209230"/>
                </a:lnTo>
                <a:lnTo>
                  <a:pt x="963283" y="3255408"/>
                </a:lnTo>
                <a:lnTo>
                  <a:pt x="991640" y="3301782"/>
                </a:lnTo>
                <a:lnTo>
                  <a:pt x="1020727" y="3348387"/>
                </a:lnTo>
                <a:lnTo>
                  <a:pt x="1050563" y="3395258"/>
                </a:lnTo>
                <a:lnTo>
                  <a:pt x="1081166" y="3442431"/>
                </a:lnTo>
                <a:lnTo>
                  <a:pt x="1112555" y="3489942"/>
                </a:lnTo>
                <a:lnTo>
                  <a:pt x="1144746" y="3537825"/>
                </a:lnTo>
                <a:lnTo>
                  <a:pt x="1177759" y="3586118"/>
                </a:lnTo>
                <a:lnTo>
                  <a:pt x="1211610" y="3634854"/>
                </a:lnTo>
                <a:lnTo>
                  <a:pt x="1246318" y="3684071"/>
                </a:lnTo>
                <a:lnTo>
                  <a:pt x="1281901" y="3733803"/>
                </a:lnTo>
                <a:lnTo>
                  <a:pt x="1318378" y="3784086"/>
                </a:lnTo>
                <a:lnTo>
                  <a:pt x="1355765" y="3834955"/>
                </a:lnTo>
                <a:lnTo>
                  <a:pt x="1394080" y="3886447"/>
                </a:lnTo>
                <a:lnTo>
                  <a:pt x="1433343" y="3938596"/>
                </a:lnTo>
                <a:lnTo>
                  <a:pt x="1473571" y="3991439"/>
                </a:lnTo>
                <a:lnTo>
                  <a:pt x="1514781" y="4045010"/>
                </a:lnTo>
                <a:lnTo>
                  <a:pt x="1556992" y="4099346"/>
                </a:lnTo>
                <a:lnTo>
                  <a:pt x="1600222" y="4154481"/>
                </a:lnTo>
                <a:lnTo>
                  <a:pt x="1644489" y="4210453"/>
                </a:lnTo>
                <a:lnTo>
                  <a:pt x="1689811" y="4267295"/>
                </a:lnTo>
                <a:lnTo>
                  <a:pt x="1736205" y="4325044"/>
                </a:lnTo>
                <a:lnTo>
                  <a:pt x="1783690" y="4383735"/>
                </a:lnTo>
                <a:lnTo>
                  <a:pt x="1832283" y="4443404"/>
                </a:lnTo>
                <a:lnTo>
                  <a:pt x="1882003" y="4504087"/>
                </a:lnTo>
                <a:lnTo>
                  <a:pt x="1932868" y="4565818"/>
                </a:lnTo>
                <a:lnTo>
                  <a:pt x="1984895" y="4628634"/>
                </a:lnTo>
                <a:lnTo>
                  <a:pt x="2038103" y="4692570"/>
                </a:lnTo>
                <a:lnTo>
                  <a:pt x="2092510" y="4757662"/>
                </a:lnTo>
                <a:lnTo>
                  <a:pt x="2148133" y="4823945"/>
                </a:lnTo>
                <a:lnTo>
                  <a:pt x="2204991" y="4891455"/>
                </a:lnTo>
                <a:lnTo>
                  <a:pt x="2263101" y="4960227"/>
                </a:lnTo>
                <a:lnTo>
                  <a:pt x="2322482" y="5030297"/>
                </a:lnTo>
                <a:lnTo>
                  <a:pt x="2383151" y="5101700"/>
                </a:lnTo>
                <a:lnTo>
                  <a:pt x="2445126" y="5174473"/>
                </a:lnTo>
                <a:lnTo>
                  <a:pt x="2508426" y="5248650"/>
                </a:lnTo>
                <a:lnTo>
                  <a:pt x="2573069" y="5324268"/>
                </a:lnTo>
                <a:lnTo>
                  <a:pt x="2639071" y="5401361"/>
                </a:lnTo>
                <a:lnTo>
                  <a:pt x="2706452" y="5479966"/>
                </a:lnTo>
                <a:lnTo>
                  <a:pt x="2775230" y="5560118"/>
                </a:lnTo>
                <a:lnTo>
                  <a:pt x="2819425" y="5611553"/>
                </a:lnTo>
              </a:path>
            </a:pathLst>
          </a:custGeom>
          <a:ln w="34014" cap="flat">
            <a:solidFill>
              <a:srgbClr val="66CC99">
                <a:alpha val="82352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" name="pg6"/>
          <p:cNvSpPr/>
          <p:nvPr/>
        </p:nvSpPr>
        <p:spPr>
          <a:xfrm>
            <a:off x="4248848" y="6022492"/>
            <a:ext cx="169853" cy="176887"/>
          </a:xfrm>
          <a:custGeom>
            <a:avLst/>
            <a:gdLst/>
            <a:ahLst/>
            <a:cxnLst/>
            <a:rect l="0" t="0" r="0" b="0"/>
            <a:pathLst>
              <a:path w="169853" h="176887">
                <a:moveTo>
                  <a:pt x="0" y="117307"/>
                </a:moveTo>
                <a:lnTo>
                  <a:pt x="169853" y="176887"/>
                </a:lnTo>
                <a:lnTo>
                  <a:pt x="136524" y="0"/>
                </a:lnTo>
                <a:close/>
              </a:path>
            </a:pathLst>
          </a:custGeom>
          <a:solidFill>
            <a:srgbClr val="66CC99">
              <a:alpha val="82352"/>
            </a:srgbClr>
          </a:solidFill>
          <a:ln w="34014" cap="flat">
            <a:solidFill>
              <a:srgbClr val="66CC99">
                <a:alpha val="82352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" name="pl7"/>
          <p:cNvSpPr/>
          <p:nvPr/>
        </p:nvSpPr>
        <p:spPr>
          <a:xfrm>
            <a:off x="4760092" y="587826"/>
            <a:ext cx="2819425" cy="5611553"/>
          </a:xfrm>
          <a:custGeom>
            <a:avLst/>
            <a:gdLst/>
            <a:ahLst/>
            <a:cxnLst/>
            <a:rect l="0" t="0" r="0" b="0"/>
            <a:pathLst>
              <a:path w="2819425" h="5611553">
                <a:moveTo>
                  <a:pt x="2819425" y="0"/>
                </a:moveTo>
                <a:lnTo>
                  <a:pt x="2815933" y="19571"/>
                </a:lnTo>
                <a:lnTo>
                  <a:pt x="2800098" y="108027"/>
                </a:lnTo>
                <a:lnTo>
                  <a:pt x="2784521" y="194756"/>
                </a:lnTo>
                <a:lnTo>
                  <a:pt x="2769184" y="279796"/>
                </a:lnTo>
                <a:lnTo>
                  <a:pt x="2754068" y="363181"/>
                </a:lnTo>
                <a:lnTo>
                  <a:pt x="2739157" y="444948"/>
                </a:lnTo>
                <a:lnTo>
                  <a:pt x="2724431" y="525131"/>
                </a:lnTo>
                <a:lnTo>
                  <a:pt x="2709873" y="603767"/>
                </a:lnTo>
                <a:lnTo>
                  <a:pt x="2695465" y="680891"/>
                </a:lnTo>
                <a:lnTo>
                  <a:pt x="2681189" y="756538"/>
                </a:lnTo>
                <a:lnTo>
                  <a:pt x="2667027" y="830744"/>
                </a:lnTo>
                <a:lnTo>
                  <a:pt x="2652961" y="903545"/>
                </a:lnTo>
                <a:lnTo>
                  <a:pt x="2638973" y="974975"/>
                </a:lnTo>
                <a:lnTo>
                  <a:pt x="2625045" y="1045072"/>
                </a:lnTo>
                <a:lnTo>
                  <a:pt x="2611160" y="1113870"/>
                </a:lnTo>
                <a:lnTo>
                  <a:pt x="2597298" y="1181405"/>
                </a:lnTo>
                <a:lnTo>
                  <a:pt x="2583442" y="1247713"/>
                </a:lnTo>
                <a:lnTo>
                  <a:pt x="2569574" y="1312828"/>
                </a:lnTo>
                <a:lnTo>
                  <a:pt x="2555676" y="1376787"/>
                </a:lnTo>
                <a:lnTo>
                  <a:pt x="2541731" y="1439625"/>
                </a:lnTo>
                <a:lnTo>
                  <a:pt x="2527720" y="1501378"/>
                </a:lnTo>
                <a:lnTo>
                  <a:pt x="2513625" y="1562082"/>
                </a:lnTo>
                <a:lnTo>
                  <a:pt x="2499428" y="1621771"/>
                </a:lnTo>
                <a:lnTo>
                  <a:pt x="2485111" y="1680482"/>
                </a:lnTo>
                <a:lnTo>
                  <a:pt x="2470656" y="1738249"/>
                </a:lnTo>
                <a:lnTo>
                  <a:pt x="2456046" y="1795110"/>
                </a:lnTo>
                <a:lnTo>
                  <a:pt x="2441262" y="1851098"/>
                </a:lnTo>
                <a:lnTo>
                  <a:pt x="2426287" y="1906251"/>
                </a:lnTo>
                <a:lnTo>
                  <a:pt x="2411101" y="1960602"/>
                </a:lnTo>
                <a:lnTo>
                  <a:pt x="2395688" y="2014189"/>
                </a:lnTo>
                <a:lnTo>
                  <a:pt x="2380030" y="2067046"/>
                </a:lnTo>
                <a:lnTo>
                  <a:pt x="2364108" y="2119208"/>
                </a:lnTo>
                <a:lnTo>
                  <a:pt x="2347904" y="2170713"/>
                </a:lnTo>
                <a:lnTo>
                  <a:pt x="2331400" y="2221595"/>
                </a:lnTo>
                <a:lnTo>
                  <a:pt x="2314579" y="2271889"/>
                </a:lnTo>
                <a:lnTo>
                  <a:pt x="2297423" y="2321632"/>
                </a:lnTo>
                <a:lnTo>
                  <a:pt x="2279913" y="2370858"/>
                </a:lnTo>
                <a:lnTo>
                  <a:pt x="2262031" y="2419605"/>
                </a:lnTo>
                <a:lnTo>
                  <a:pt x="2243760" y="2467906"/>
                </a:lnTo>
                <a:lnTo>
                  <a:pt x="2225082" y="2515797"/>
                </a:lnTo>
                <a:lnTo>
                  <a:pt x="2205978" y="2563315"/>
                </a:lnTo>
                <a:lnTo>
                  <a:pt x="2186431" y="2610495"/>
                </a:lnTo>
                <a:lnTo>
                  <a:pt x="2166422" y="2657371"/>
                </a:lnTo>
                <a:lnTo>
                  <a:pt x="2145934" y="2703981"/>
                </a:lnTo>
                <a:lnTo>
                  <a:pt x="2124949" y="2750359"/>
                </a:lnTo>
                <a:lnTo>
                  <a:pt x="2103448" y="2796541"/>
                </a:lnTo>
                <a:lnTo>
                  <a:pt x="2081414" y="2842563"/>
                </a:lnTo>
                <a:lnTo>
                  <a:pt x="2058829" y="2888460"/>
                </a:lnTo>
                <a:lnTo>
                  <a:pt x="2035674" y="2934268"/>
                </a:lnTo>
                <a:lnTo>
                  <a:pt x="2011932" y="2980021"/>
                </a:lnTo>
                <a:lnTo>
                  <a:pt x="1987585" y="3025757"/>
                </a:lnTo>
                <a:lnTo>
                  <a:pt x="1962614" y="3071510"/>
                </a:lnTo>
                <a:lnTo>
                  <a:pt x="1937003" y="3117316"/>
                </a:lnTo>
                <a:lnTo>
                  <a:pt x="1910732" y="3163211"/>
                </a:lnTo>
                <a:lnTo>
                  <a:pt x="1883784" y="3209230"/>
                </a:lnTo>
                <a:lnTo>
                  <a:pt x="1856141" y="3255408"/>
                </a:lnTo>
                <a:lnTo>
                  <a:pt x="1827785" y="3301782"/>
                </a:lnTo>
                <a:lnTo>
                  <a:pt x="1798698" y="3348387"/>
                </a:lnTo>
                <a:lnTo>
                  <a:pt x="1768862" y="3395258"/>
                </a:lnTo>
                <a:lnTo>
                  <a:pt x="1738258" y="3442431"/>
                </a:lnTo>
                <a:lnTo>
                  <a:pt x="1706870" y="3489942"/>
                </a:lnTo>
                <a:lnTo>
                  <a:pt x="1674679" y="3537825"/>
                </a:lnTo>
                <a:lnTo>
                  <a:pt x="1641666" y="3586118"/>
                </a:lnTo>
                <a:lnTo>
                  <a:pt x="1607815" y="3634854"/>
                </a:lnTo>
                <a:lnTo>
                  <a:pt x="1573107" y="3684071"/>
                </a:lnTo>
                <a:lnTo>
                  <a:pt x="1537523" y="3733803"/>
                </a:lnTo>
                <a:lnTo>
                  <a:pt x="1501047" y="3784086"/>
                </a:lnTo>
                <a:lnTo>
                  <a:pt x="1463660" y="3834955"/>
                </a:lnTo>
                <a:lnTo>
                  <a:pt x="1425344" y="3886447"/>
                </a:lnTo>
                <a:lnTo>
                  <a:pt x="1386081" y="3938596"/>
                </a:lnTo>
                <a:lnTo>
                  <a:pt x="1345854" y="3991439"/>
                </a:lnTo>
                <a:lnTo>
                  <a:pt x="1304643" y="4045010"/>
                </a:lnTo>
                <a:lnTo>
                  <a:pt x="1262432" y="4099346"/>
                </a:lnTo>
                <a:lnTo>
                  <a:pt x="1219202" y="4154481"/>
                </a:lnTo>
                <a:lnTo>
                  <a:pt x="1174936" y="4210453"/>
                </a:lnTo>
                <a:lnTo>
                  <a:pt x="1129614" y="4267295"/>
                </a:lnTo>
                <a:lnTo>
                  <a:pt x="1083220" y="4325044"/>
                </a:lnTo>
                <a:lnTo>
                  <a:pt x="1035735" y="4383735"/>
                </a:lnTo>
                <a:lnTo>
                  <a:pt x="987142" y="4443404"/>
                </a:lnTo>
                <a:lnTo>
                  <a:pt x="937421" y="4504087"/>
                </a:lnTo>
                <a:lnTo>
                  <a:pt x="886557" y="4565818"/>
                </a:lnTo>
                <a:lnTo>
                  <a:pt x="834529" y="4628634"/>
                </a:lnTo>
                <a:lnTo>
                  <a:pt x="781321" y="4692570"/>
                </a:lnTo>
                <a:lnTo>
                  <a:pt x="726915" y="4757662"/>
                </a:lnTo>
                <a:lnTo>
                  <a:pt x="671292" y="4823945"/>
                </a:lnTo>
                <a:lnTo>
                  <a:pt x="614434" y="4891455"/>
                </a:lnTo>
                <a:lnTo>
                  <a:pt x="556324" y="4960227"/>
                </a:lnTo>
                <a:lnTo>
                  <a:pt x="496943" y="5030297"/>
                </a:lnTo>
                <a:lnTo>
                  <a:pt x="436274" y="5101700"/>
                </a:lnTo>
                <a:lnTo>
                  <a:pt x="374299" y="5174473"/>
                </a:lnTo>
                <a:lnTo>
                  <a:pt x="310999" y="5248650"/>
                </a:lnTo>
                <a:lnTo>
                  <a:pt x="246356" y="5324268"/>
                </a:lnTo>
                <a:lnTo>
                  <a:pt x="180353" y="5401361"/>
                </a:lnTo>
                <a:lnTo>
                  <a:pt x="112972" y="5479966"/>
                </a:lnTo>
                <a:lnTo>
                  <a:pt x="44195" y="5560118"/>
                </a:lnTo>
                <a:lnTo>
                  <a:pt x="0" y="5611553"/>
                </a:lnTo>
              </a:path>
            </a:pathLst>
          </a:custGeom>
          <a:ln w="31895" cap="flat">
            <a:solidFill>
              <a:srgbClr val="CC6666">
                <a:alpha val="84705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" name="pg8"/>
          <p:cNvSpPr/>
          <p:nvPr/>
        </p:nvSpPr>
        <p:spPr>
          <a:xfrm>
            <a:off x="4760092" y="6022492"/>
            <a:ext cx="169853" cy="176887"/>
          </a:xfrm>
          <a:custGeom>
            <a:avLst/>
            <a:gdLst/>
            <a:ahLst/>
            <a:cxnLst/>
            <a:rect l="0" t="0" r="0" b="0"/>
            <a:pathLst>
              <a:path w="169853" h="176887">
                <a:moveTo>
                  <a:pt x="33329" y="0"/>
                </a:moveTo>
                <a:lnTo>
                  <a:pt x="0" y="176887"/>
                </a:lnTo>
                <a:lnTo>
                  <a:pt x="169853" y="117307"/>
                </a:lnTo>
                <a:close/>
              </a:path>
            </a:pathLst>
          </a:custGeom>
          <a:solidFill>
            <a:srgbClr val="CC6666">
              <a:alpha val="84705"/>
            </a:srgbClr>
          </a:solidFill>
          <a:ln w="31895" cap="flat">
            <a:solidFill>
              <a:srgbClr val="CC6666">
                <a:alpha val="84705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" name="tx9"/>
          <p:cNvSpPr/>
          <p:nvPr/>
        </p:nvSpPr>
        <p:spPr>
          <a:xfrm>
            <a:off x="2271533" y="3469979"/>
            <a:ext cx="222987" cy="10211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 dirty="0">
                <a:solidFill>
                  <a:srgbClr val="000000">
                    <a:alpha val="100000"/>
                  </a:srgbClr>
                </a:solidFill>
                <a:latin typeface="Arial Narrow"/>
                <a:cs typeface="Arial Narrow"/>
              </a:rPr>
              <a:t>0.05</a:t>
            </a:r>
          </a:p>
        </p:txBody>
      </p:sp>
      <p:sp>
        <p:nvSpPr>
          <p:cNvPr id="10" name="tx10"/>
          <p:cNvSpPr/>
          <p:nvPr/>
        </p:nvSpPr>
        <p:spPr>
          <a:xfrm>
            <a:off x="6665207" y="3469979"/>
            <a:ext cx="261118" cy="10211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>
                    <a:alpha val="100000"/>
                  </a:srgbClr>
                </a:solidFill>
                <a:latin typeface="Arial Narrow"/>
                <a:cs typeface="Arial Narrow"/>
              </a:rPr>
              <a:t>-0.04</a:t>
            </a:r>
          </a:p>
        </p:txBody>
      </p:sp>
      <p:sp>
        <p:nvSpPr>
          <p:cNvPr id="11" name="pg11"/>
          <p:cNvSpPr/>
          <p:nvPr/>
        </p:nvSpPr>
        <p:spPr>
          <a:xfrm>
            <a:off x="859151" y="329448"/>
            <a:ext cx="1422205" cy="191440"/>
          </a:xfrm>
          <a:custGeom>
            <a:avLst/>
            <a:gdLst/>
            <a:ahLst/>
            <a:cxnLst/>
            <a:rect l="0" t="0" r="0" b="0"/>
            <a:pathLst>
              <a:path w="1422205" h="191440">
                <a:moveTo>
                  <a:pt x="27432" y="191440"/>
                </a:moveTo>
                <a:lnTo>
                  <a:pt x="1394773" y="191440"/>
                </a:lnTo>
                <a:lnTo>
                  <a:pt x="1393668" y="191417"/>
                </a:lnTo>
                <a:lnTo>
                  <a:pt x="1398079" y="191240"/>
                </a:lnTo>
                <a:lnTo>
                  <a:pt x="1402405" y="190357"/>
                </a:lnTo>
                <a:lnTo>
                  <a:pt x="1406533" y="188791"/>
                </a:lnTo>
                <a:lnTo>
                  <a:pt x="1410356" y="186584"/>
                </a:lnTo>
                <a:lnTo>
                  <a:pt x="1413776" y="183792"/>
                </a:lnTo>
                <a:lnTo>
                  <a:pt x="1416703" y="180487"/>
                </a:lnTo>
                <a:lnTo>
                  <a:pt x="1419063" y="176756"/>
                </a:lnTo>
                <a:lnTo>
                  <a:pt x="1420793" y="172694"/>
                </a:lnTo>
                <a:lnTo>
                  <a:pt x="1421850" y="168408"/>
                </a:lnTo>
                <a:lnTo>
                  <a:pt x="1422205" y="164008"/>
                </a:lnTo>
                <a:lnTo>
                  <a:pt x="1422205" y="27431"/>
                </a:lnTo>
                <a:lnTo>
                  <a:pt x="1421850" y="23031"/>
                </a:lnTo>
                <a:lnTo>
                  <a:pt x="1420793" y="18745"/>
                </a:lnTo>
                <a:lnTo>
                  <a:pt x="1419063" y="14683"/>
                </a:lnTo>
                <a:lnTo>
                  <a:pt x="1416703" y="10952"/>
                </a:lnTo>
                <a:lnTo>
                  <a:pt x="1413776" y="7647"/>
                </a:lnTo>
                <a:lnTo>
                  <a:pt x="1410356" y="4855"/>
                </a:lnTo>
                <a:lnTo>
                  <a:pt x="1406533" y="2648"/>
                </a:lnTo>
                <a:lnTo>
                  <a:pt x="1402405" y="1083"/>
                </a:lnTo>
                <a:lnTo>
                  <a:pt x="1398079" y="200"/>
                </a:lnTo>
                <a:lnTo>
                  <a:pt x="1394773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6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6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" name="tx12"/>
          <p:cNvSpPr/>
          <p:nvPr/>
        </p:nvSpPr>
        <p:spPr>
          <a:xfrm>
            <a:off x="904871" y="344063"/>
            <a:ext cx="1330765" cy="13110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>
                <a:solidFill>
                  <a:srgbClr val="000000">
                    <a:alpha val="100000"/>
                  </a:srgbClr>
                </a:solidFill>
                <a:latin typeface="Arial Narrow"/>
                <a:cs typeface="Arial Narrow"/>
              </a:rPr>
              <a:t>General Investment (PC1)</a:t>
            </a:r>
          </a:p>
        </p:txBody>
      </p:sp>
      <p:sp>
        <p:nvSpPr>
          <p:cNvPr id="13" name="pg13"/>
          <p:cNvSpPr/>
          <p:nvPr/>
        </p:nvSpPr>
        <p:spPr>
          <a:xfrm>
            <a:off x="6894300" y="329448"/>
            <a:ext cx="1428480" cy="191440"/>
          </a:xfrm>
          <a:custGeom>
            <a:avLst/>
            <a:gdLst/>
            <a:ahLst/>
            <a:cxnLst/>
            <a:rect l="0" t="0" r="0" b="0"/>
            <a:pathLst>
              <a:path w="1428480" h="191440">
                <a:moveTo>
                  <a:pt x="27431" y="191440"/>
                </a:moveTo>
                <a:lnTo>
                  <a:pt x="1401048" y="191440"/>
                </a:lnTo>
                <a:lnTo>
                  <a:pt x="1399944" y="191417"/>
                </a:lnTo>
                <a:lnTo>
                  <a:pt x="1404355" y="191240"/>
                </a:lnTo>
                <a:lnTo>
                  <a:pt x="1408680" y="190357"/>
                </a:lnTo>
                <a:lnTo>
                  <a:pt x="1412808" y="188791"/>
                </a:lnTo>
                <a:lnTo>
                  <a:pt x="1416632" y="186584"/>
                </a:lnTo>
                <a:lnTo>
                  <a:pt x="1420051" y="183792"/>
                </a:lnTo>
                <a:lnTo>
                  <a:pt x="1422979" y="180487"/>
                </a:lnTo>
                <a:lnTo>
                  <a:pt x="1425338" y="176756"/>
                </a:lnTo>
                <a:lnTo>
                  <a:pt x="1427069" y="172694"/>
                </a:lnTo>
                <a:lnTo>
                  <a:pt x="1428125" y="168408"/>
                </a:lnTo>
                <a:lnTo>
                  <a:pt x="1428480" y="164008"/>
                </a:lnTo>
                <a:lnTo>
                  <a:pt x="1428480" y="27431"/>
                </a:lnTo>
                <a:lnTo>
                  <a:pt x="1428125" y="23031"/>
                </a:lnTo>
                <a:lnTo>
                  <a:pt x="1427069" y="18745"/>
                </a:lnTo>
                <a:lnTo>
                  <a:pt x="1425338" y="14683"/>
                </a:lnTo>
                <a:lnTo>
                  <a:pt x="1422979" y="10952"/>
                </a:lnTo>
                <a:lnTo>
                  <a:pt x="1420051" y="7647"/>
                </a:lnTo>
                <a:lnTo>
                  <a:pt x="1416632" y="4855"/>
                </a:lnTo>
                <a:lnTo>
                  <a:pt x="1412808" y="2648"/>
                </a:lnTo>
                <a:lnTo>
                  <a:pt x="1408680" y="1083"/>
                </a:lnTo>
                <a:lnTo>
                  <a:pt x="1404355" y="200"/>
                </a:lnTo>
                <a:lnTo>
                  <a:pt x="1401048" y="0"/>
                </a:lnTo>
                <a:lnTo>
                  <a:pt x="27431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4" name="tx14"/>
          <p:cNvSpPr/>
          <p:nvPr/>
        </p:nvSpPr>
        <p:spPr>
          <a:xfrm>
            <a:off x="6940020" y="344063"/>
            <a:ext cx="1337040" cy="13110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>
                <a:solidFill>
                  <a:srgbClr val="000000">
                    <a:alpha val="100000"/>
                  </a:srgbClr>
                </a:solidFill>
                <a:latin typeface="Arial Narrow"/>
                <a:cs typeface="Arial Narrow"/>
              </a:rPr>
              <a:t>Relative Investment (PC2)</a:t>
            </a:r>
          </a:p>
        </p:txBody>
      </p:sp>
      <p:sp>
        <p:nvSpPr>
          <p:cNvPr id="15" name="pg15"/>
          <p:cNvSpPr/>
          <p:nvPr/>
        </p:nvSpPr>
        <p:spPr>
          <a:xfrm>
            <a:off x="4136173" y="6302316"/>
            <a:ext cx="906447" cy="191440"/>
          </a:xfrm>
          <a:custGeom>
            <a:avLst/>
            <a:gdLst/>
            <a:ahLst/>
            <a:cxnLst/>
            <a:rect l="0" t="0" r="0" b="0"/>
            <a:pathLst>
              <a:path w="906447" h="191440">
                <a:moveTo>
                  <a:pt x="27432" y="191440"/>
                </a:moveTo>
                <a:lnTo>
                  <a:pt x="879015" y="191440"/>
                </a:lnTo>
                <a:lnTo>
                  <a:pt x="877911" y="191417"/>
                </a:lnTo>
                <a:lnTo>
                  <a:pt x="882322" y="191240"/>
                </a:lnTo>
                <a:lnTo>
                  <a:pt x="886647" y="190357"/>
                </a:lnTo>
                <a:lnTo>
                  <a:pt x="890775" y="188791"/>
                </a:lnTo>
                <a:lnTo>
                  <a:pt x="894598" y="186584"/>
                </a:lnTo>
                <a:lnTo>
                  <a:pt x="898018" y="183792"/>
                </a:lnTo>
                <a:lnTo>
                  <a:pt x="900945" y="180487"/>
                </a:lnTo>
                <a:lnTo>
                  <a:pt x="903305" y="176756"/>
                </a:lnTo>
                <a:lnTo>
                  <a:pt x="905035" y="172694"/>
                </a:lnTo>
                <a:lnTo>
                  <a:pt x="906092" y="168408"/>
                </a:lnTo>
                <a:lnTo>
                  <a:pt x="906447" y="164008"/>
                </a:lnTo>
                <a:lnTo>
                  <a:pt x="906447" y="27432"/>
                </a:lnTo>
                <a:lnTo>
                  <a:pt x="906092" y="23031"/>
                </a:lnTo>
                <a:lnTo>
                  <a:pt x="905035" y="18745"/>
                </a:lnTo>
                <a:lnTo>
                  <a:pt x="903305" y="14683"/>
                </a:lnTo>
                <a:lnTo>
                  <a:pt x="900945" y="10952"/>
                </a:lnTo>
                <a:lnTo>
                  <a:pt x="898018" y="7647"/>
                </a:lnTo>
                <a:lnTo>
                  <a:pt x="894598" y="4855"/>
                </a:lnTo>
                <a:lnTo>
                  <a:pt x="890775" y="2648"/>
                </a:lnTo>
                <a:lnTo>
                  <a:pt x="886647" y="1083"/>
                </a:lnTo>
                <a:lnTo>
                  <a:pt x="882322" y="200"/>
                </a:lnTo>
                <a:lnTo>
                  <a:pt x="879015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2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" name="tx16"/>
          <p:cNvSpPr/>
          <p:nvPr/>
        </p:nvSpPr>
        <p:spPr>
          <a:xfrm>
            <a:off x="4181893" y="6346331"/>
            <a:ext cx="815007" cy="10170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>
                <a:solidFill>
                  <a:srgbClr val="000000">
                    <a:alpha val="100000"/>
                  </a:srgbClr>
                </a:solidFill>
                <a:latin typeface="Arial Narrow"/>
                <a:cs typeface="Arial Narrow"/>
              </a:rPr>
              <a:t>Relative Fitness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57</Words>
  <Application>Microsoft Macintosh PowerPoint</Application>
  <PresentationFormat>On-screen Show (4:3)</PresentationFormat>
  <Paragraphs>25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Calibri</vt:lpstr>
      <vt:lpstr>Times New Roman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Richie David Honor</cp:lastModifiedBy>
  <cp:revision>25</cp:revision>
  <dcterms:created xsi:type="dcterms:W3CDTF">2017-02-13T16:18:36Z</dcterms:created>
  <dcterms:modified xsi:type="dcterms:W3CDTF">2021-02-25T18:51:30Z</dcterms:modified>
  <cp:category/>
</cp:coreProperties>
</file>