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665235" y="587826"/>
              <a:ext cx="823745" cy="1629641"/>
            </a:xfrm>
            <a:custGeom>
              <a:avLst/>
              <a:pathLst>
                <a:path w="823745" h="1629641">
                  <a:moveTo>
                    <a:pt x="0" y="0"/>
                  </a:moveTo>
                  <a:lnTo>
                    <a:pt x="9269" y="18338"/>
                  </a:lnTo>
                  <a:lnTo>
                    <a:pt x="19435" y="38449"/>
                  </a:lnTo>
                  <a:lnTo>
                    <a:pt x="29600" y="58560"/>
                  </a:lnTo>
                  <a:lnTo>
                    <a:pt x="39766" y="78670"/>
                  </a:lnTo>
                  <a:lnTo>
                    <a:pt x="49931" y="98781"/>
                  </a:lnTo>
                  <a:lnTo>
                    <a:pt x="60097" y="118892"/>
                  </a:lnTo>
                  <a:lnTo>
                    <a:pt x="70262" y="139002"/>
                  </a:lnTo>
                  <a:lnTo>
                    <a:pt x="80428" y="159113"/>
                  </a:lnTo>
                  <a:lnTo>
                    <a:pt x="90593" y="179224"/>
                  </a:lnTo>
                  <a:lnTo>
                    <a:pt x="100759" y="199334"/>
                  </a:lnTo>
                  <a:lnTo>
                    <a:pt x="110924" y="219445"/>
                  </a:lnTo>
                  <a:lnTo>
                    <a:pt x="121089" y="239556"/>
                  </a:lnTo>
                  <a:lnTo>
                    <a:pt x="131255" y="259666"/>
                  </a:lnTo>
                  <a:lnTo>
                    <a:pt x="141420" y="279777"/>
                  </a:lnTo>
                  <a:lnTo>
                    <a:pt x="151586" y="299888"/>
                  </a:lnTo>
                  <a:lnTo>
                    <a:pt x="161751" y="319998"/>
                  </a:lnTo>
                  <a:lnTo>
                    <a:pt x="171917" y="340109"/>
                  </a:lnTo>
                  <a:lnTo>
                    <a:pt x="182082" y="360220"/>
                  </a:lnTo>
                  <a:lnTo>
                    <a:pt x="192248" y="380330"/>
                  </a:lnTo>
                  <a:lnTo>
                    <a:pt x="202413" y="400441"/>
                  </a:lnTo>
                  <a:lnTo>
                    <a:pt x="212579" y="420552"/>
                  </a:lnTo>
                  <a:lnTo>
                    <a:pt x="222744" y="440662"/>
                  </a:lnTo>
                  <a:lnTo>
                    <a:pt x="232910" y="460773"/>
                  </a:lnTo>
                  <a:lnTo>
                    <a:pt x="243075" y="480884"/>
                  </a:lnTo>
                  <a:lnTo>
                    <a:pt x="253241" y="500994"/>
                  </a:lnTo>
                  <a:lnTo>
                    <a:pt x="263406" y="521105"/>
                  </a:lnTo>
                  <a:lnTo>
                    <a:pt x="273571" y="541216"/>
                  </a:lnTo>
                  <a:lnTo>
                    <a:pt x="283737" y="561326"/>
                  </a:lnTo>
                  <a:lnTo>
                    <a:pt x="293902" y="581437"/>
                  </a:lnTo>
                  <a:lnTo>
                    <a:pt x="304068" y="601548"/>
                  </a:lnTo>
                  <a:lnTo>
                    <a:pt x="314233" y="621658"/>
                  </a:lnTo>
                  <a:lnTo>
                    <a:pt x="324399" y="641769"/>
                  </a:lnTo>
                  <a:lnTo>
                    <a:pt x="334564" y="661880"/>
                  </a:lnTo>
                  <a:lnTo>
                    <a:pt x="344730" y="681990"/>
                  </a:lnTo>
                  <a:lnTo>
                    <a:pt x="354895" y="702101"/>
                  </a:lnTo>
                  <a:lnTo>
                    <a:pt x="365061" y="722212"/>
                  </a:lnTo>
                  <a:lnTo>
                    <a:pt x="375226" y="742322"/>
                  </a:lnTo>
                  <a:lnTo>
                    <a:pt x="385392" y="762433"/>
                  </a:lnTo>
                  <a:lnTo>
                    <a:pt x="395557" y="782544"/>
                  </a:lnTo>
                  <a:lnTo>
                    <a:pt x="405723" y="802654"/>
                  </a:lnTo>
                  <a:lnTo>
                    <a:pt x="415888" y="822765"/>
                  </a:lnTo>
                  <a:lnTo>
                    <a:pt x="426053" y="842876"/>
                  </a:lnTo>
                  <a:lnTo>
                    <a:pt x="436219" y="862986"/>
                  </a:lnTo>
                  <a:lnTo>
                    <a:pt x="446384" y="883097"/>
                  </a:lnTo>
                  <a:lnTo>
                    <a:pt x="456550" y="903208"/>
                  </a:lnTo>
                  <a:lnTo>
                    <a:pt x="466715" y="923318"/>
                  </a:lnTo>
                  <a:lnTo>
                    <a:pt x="476881" y="943429"/>
                  </a:lnTo>
                  <a:lnTo>
                    <a:pt x="487046" y="963540"/>
                  </a:lnTo>
                  <a:lnTo>
                    <a:pt x="497212" y="983650"/>
                  </a:lnTo>
                  <a:lnTo>
                    <a:pt x="507377" y="1003761"/>
                  </a:lnTo>
                  <a:lnTo>
                    <a:pt x="517543" y="1023872"/>
                  </a:lnTo>
                  <a:lnTo>
                    <a:pt x="527708" y="1043982"/>
                  </a:lnTo>
                  <a:lnTo>
                    <a:pt x="537874" y="1064093"/>
                  </a:lnTo>
                  <a:lnTo>
                    <a:pt x="548039" y="1084204"/>
                  </a:lnTo>
                  <a:lnTo>
                    <a:pt x="558205" y="1104314"/>
                  </a:lnTo>
                  <a:lnTo>
                    <a:pt x="568370" y="1124425"/>
                  </a:lnTo>
                  <a:lnTo>
                    <a:pt x="578535" y="1144536"/>
                  </a:lnTo>
                  <a:lnTo>
                    <a:pt x="588701" y="1164646"/>
                  </a:lnTo>
                  <a:lnTo>
                    <a:pt x="598866" y="1184757"/>
                  </a:lnTo>
                  <a:lnTo>
                    <a:pt x="609032" y="1204868"/>
                  </a:lnTo>
                  <a:lnTo>
                    <a:pt x="619197" y="1224978"/>
                  </a:lnTo>
                  <a:lnTo>
                    <a:pt x="629363" y="1245089"/>
                  </a:lnTo>
                  <a:lnTo>
                    <a:pt x="639528" y="1265200"/>
                  </a:lnTo>
                  <a:lnTo>
                    <a:pt x="649694" y="1285310"/>
                  </a:lnTo>
                  <a:lnTo>
                    <a:pt x="659859" y="1305421"/>
                  </a:lnTo>
                  <a:lnTo>
                    <a:pt x="670025" y="1325532"/>
                  </a:lnTo>
                  <a:lnTo>
                    <a:pt x="680190" y="1345642"/>
                  </a:lnTo>
                  <a:lnTo>
                    <a:pt x="690356" y="1365753"/>
                  </a:lnTo>
                  <a:lnTo>
                    <a:pt x="700521" y="1385864"/>
                  </a:lnTo>
                  <a:lnTo>
                    <a:pt x="710687" y="1405974"/>
                  </a:lnTo>
                  <a:lnTo>
                    <a:pt x="720852" y="1426085"/>
                  </a:lnTo>
                  <a:lnTo>
                    <a:pt x="731017" y="1446196"/>
                  </a:lnTo>
                  <a:lnTo>
                    <a:pt x="741183" y="1466306"/>
                  </a:lnTo>
                  <a:lnTo>
                    <a:pt x="751348" y="1486417"/>
                  </a:lnTo>
                  <a:lnTo>
                    <a:pt x="761514" y="1506528"/>
                  </a:lnTo>
                  <a:lnTo>
                    <a:pt x="771679" y="1526638"/>
                  </a:lnTo>
                  <a:lnTo>
                    <a:pt x="781845" y="1546749"/>
                  </a:lnTo>
                  <a:lnTo>
                    <a:pt x="792010" y="1566860"/>
                  </a:lnTo>
                  <a:lnTo>
                    <a:pt x="802176" y="1586970"/>
                  </a:lnTo>
                  <a:lnTo>
                    <a:pt x="812341" y="1607081"/>
                  </a:lnTo>
                  <a:lnTo>
                    <a:pt x="822507" y="1627192"/>
                  </a:lnTo>
                  <a:lnTo>
                    <a:pt x="823745" y="1629641"/>
                  </a:lnTo>
                </a:path>
              </a:pathLst>
            </a:custGeom>
            <a:ln w="90765" cap="flat">
              <a:solidFill>
                <a:srgbClr val="66CC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338336" y="2037745"/>
              <a:ext cx="160643" cy="179722"/>
            </a:xfrm>
            <a:custGeom>
              <a:avLst/>
              <a:pathLst>
                <a:path w="160643" h="179722">
                  <a:moveTo>
                    <a:pt x="0" y="81201"/>
                  </a:moveTo>
                  <a:lnTo>
                    <a:pt x="150644" y="179722"/>
                  </a:lnTo>
                  <a:lnTo>
                    <a:pt x="160643" y="0"/>
                  </a:lnTo>
                  <a:close/>
                </a:path>
              </a:pathLst>
            </a:custGeom>
            <a:solidFill>
              <a:srgbClr val="66CC99">
                <a:alpha val="100000"/>
              </a:srgbClr>
            </a:solidFill>
            <a:ln w="90765" cap="flat">
              <a:solidFill>
                <a:srgbClr val="66CC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36055" y="4605737"/>
              <a:ext cx="2471236" cy="1629641"/>
            </a:xfrm>
            <a:custGeom>
              <a:avLst/>
              <a:pathLst>
                <a:path w="2471236" h="1629641">
                  <a:moveTo>
                    <a:pt x="0" y="1629641"/>
                  </a:moveTo>
                  <a:lnTo>
                    <a:pt x="27809" y="1611302"/>
                  </a:lnTo>
                  <a:lnTo>
                    <a:pt x="58305" y="1591192"/>
                  </a:lnTo>
                  <a:lnTo>
                    <a:pt x="88802" y="1571081"/>
                  </a:lnTo>
                  <a:lnTo>
                    <a:pt x="119298" y="1550970"/>
                  </a:lnTo>
                  <a:lnTo>
                    <a:pt x="149795" y="1530860"/>
                  </a:lnTo>
                  <a:lnTo>
                    <a:pt x="180291" y="1510749"/>
                  </a:lnTo>
                  <a:lnTo>
                    <a:pt x="210787" y="1490638"/>
                  </a:lnTo>
                  <a:lnTo>
                    <a:pt x="241284" y="1470528"/>
                  </a:lnTo>
                  <a:lnTo>
                    <a:pt x="271780" y="1450417"/>
                  </a:lnTo>
                  <a:lnTo>
                    <a:pt x="302277" y="1430306"/>
                  </a:lnTo>
                  <a:lnTo>
                    <a:pt x="332773" y="1410196"/>
                  </a:lnTo>
                  <a:lnTo>
                    <a:pt x="363269" y="1390085"/>
                  </a:lnTo>
                  <a:lnTo>
                    <a:pt x="393766" y="1369974"/>
                  </a:lnTo>
                  <a:lnTo>
                    <a:pt x="424262" y="1349864"/>
                  </a:lnTo>
                  <a:lnTo>
                    <a:pt x="454759" y="1329753"/>
                  </a:lnTo>
                  <a:lnTo>
                    <a:pt x="485255" y="1309642"/>
                  </a:lnTo>
                  <a:lnTo>
                    <a:pt x="515751" y="1289532"/>
                  </a:lnTo>
                  <a:lnTo>
                    <a:pt x="546248" y="1269421"/>
                  </a:lnTo>
                  <a:lnTo>
                    <a:pt x="576744" y="1249310"/>
                  </a:lnTo>
                  <a:lnTo>
                    <a:pt x="607241" y="1229200"/>
                  </a:lnTo>
                  <a:lnTo>
                    <a:pt x="637737" y="1209089"/>
                  </a:lnTo>
                  <a:lnTo>
                    <a:pt x="668233" y="1188978"/>
                  </a:lnTo>
                  <a:lnTo>
                    <a:pt x="698730" y="1168868"/>
                  </a:lnTo>
                  <a:lnTo>
                    <a:pt x="729226" y="1148757"/>
                  </a:lnTo>
                  <a:lnTo>
                    <a:pt x="759723" y="1128646"/>
                  </a:lnTo>
                  <a:lnTo>
                    <a:pt x="790219" y="1108536"/>
                  </a:lnTo>
                  <a:lnTo>
                    <a:pt x="820715" y="1088425"/>
                  </a:lnTo>
                  <a:lnTo>
                    <a:pt x="851212" y="1068314"/>
                  </a:lnTo>
                  <a:lnTo>
                    <a:pt x="881708" y="1048204"/>
                  </a:lnTo>
                  <a:lnTo>
                    <a:pt x="912205" y="1028093"/>
                  </a:lnTo>
                  <a:lnTo>
                    <a:pt x="942701" y="1007982"/>
                  </a:lnTo>
                  <a:lnTo>
                    <a:pt x="973197" y="987872"/>
                  </a:lnTo>
                  <a:lnTo>
                    <a:pt x="1003694" y="967761"/>
                  </a:lnTo>
                  <a:lnTo>
                    <a:pt x="1034190" y="947650"/>
                  </a:lnTo>
                  <a:lnTo>
                    <a:pt x="1064687" y="927540"/>
                  </a:lnTo>
                  <a:lnTo>
                    <a:pt x="1095183" y="907429"/>
                  </a:lnTo>
                  <a:lnTo>
                    <a:pt x="1125679" y="887318"/>
                  </a:lnTo>
                  <a:lnTo>
                    <a:pt x="1156176" y="867208"/>
                  </a:lnTo>
                  <a:lnTo>
                    <a:pt x="1186672" y="847097"/>
                  </a:lnTo>
                  <a:lnTo>
                    <a:pt x="1217169" y="826986"/>
                  </a:lnTo>
                  <a:lnTo>
                    <a:pt x="1247665" y="806876"/>
                  </a:lnTo>
                  <a:lnTo>
                    <a:pt x="1278161" y="786765"/>
                  </a:lnTo>
                  <a:lnTo>
                    <a:pt x="1308658" y="766654"/>
                  </a:lnTo>
                  <a:lnTo>
                    <a:pt x="1339154" y="746544"/>
                  </a:lnTo>
                  <a:lnTo>
                    <a:pt x="1369651" y="726433"/>
                  </a:lnTo>
                  <a:lnTo>
                    <a:pt x="1400147" y="706322"/>
                  </a:lnTo>
                  <a:lnTo>
                    <a:pt x="1430643" y="686212"/>
                  </a:lnTo>
                  <a:lnTo>
                    <a:pt x="1461140" y="666101"/>
                  </a:lnTo>
                  <a:lnTo>
                    <a:pt x="1491636" y="645990"/>
                  </a:lnTo>
                  <a:lnTo>
                    <a:pt x="1522133" y="625880"/>
                  </a:lnTo>
                  <a:lnTo>
                    <a:pt x="1552629" y="605769"/>
                  </a:lnTo>
                  <a:lnTo>
                    <a:pt x="1583125" y="585658"/>
                  </a:lnTo>
                  <a:lnTo>
                    <a:pt x="1613622" y="565548"/>
                  </a:lnTo>
                  <a:lnTo>
                    <a:pt x="1644118" y="545437"/>
                  </a:lnTo>
                  <a:lnTo>
                    <a:pt x="1674615" y="525326"/>
                  </a:lnTo>
                  <a:lnTo>
                    <a:pt x="1705111" y="505216"/>
                  </a:lnTo>
                  <a:lnTo>
                    <a:pt x="1735607" y="485105"/>
                  </a:lnTo>
                  <a:lnTo>
                    <a:pt x="1766104" y="464994"/>
                  </a:lnTo>
                  <a:lnTo>
                    <a:pt x="1796600" y="444884"/>
                  </a:lnTo>
                  <a:lnTo>
                    <a:pt x="1827097" y="424773"/>
                  </a:lnTo>
                  <a:lnTo>
                    <a:pt x="1857593" y="404662"/>
                  </a:lnTo>
                  <a:lnTo>
                    <a:pt x="1888089" y="384552"/>
                  </a:lnTo>
                  <a:lnTo>
                    <a:pt x="1918586" y="364441"/>
                  </a:lnTo>
                  <a:lnTo>
                    <a:pt x="1949082" y="344330"/>
                  </a:lnTo>
                  <a:lnTo>
                    <a:pt x="1979579" y="324220"/>
                  </a:lnTo>
                  <a:lnTo>
                    <a:pt x="2010075" y="304109"/>
                  </a:lnTo>
                  <a:lnTo>
                    <a:pt x="2040571" y="283998"/>
                  </a:lnTo>
                  <a:lnTo>
                    <a:pt x="2071068" y="263888"/>
                  </a:lnTo>
                  <a:lnTo>
                    <a:pt x="2101564" y="243777"/>
                  </a:lnTo>
                  <a:lnTo>
                    <a:pt x="2132061" y="223666"/>
                  </a:lnTo>
                  <a:lnTo>
                    <a:pt x="2162557" y="203556"/>
                  </a:lnTo>
                  <a:lnTo>
                    <a:pt x="2193053" y="183445"/>
                  </a:lnTo>
                  <a:lnTo>
                    <a:pt x="2223550" y="163334"/>
                  </a:lnTo>
                  <a:lnTo>
                    <a:pt x="2254046" y="143224"/>
                  </a:lnTo>
                  <a:lnTo>
                    <a:pt x="2284543" y="123113"/>
                  </a:lnTo>
                  <a:lnTo>
                    <a:pt x="2315039" y="103002"/>
                  </a:lnTo>
                  <a:lnTo>
                    <a:pt x="2345535" y="82892"/>
                  </a:lnTo>
                  <a:lnTo>
                    <a:pt x="2376032" y="62781"/>
                  </a:lnTo>
                  <a:lnTo>
                    <a:pt x="2406528" y="42670"/>
                  </a:lnTo>
                  <a:lnTo>
                    <a:pt x="2437025" y="22560"/>
                  </a:lnTo>
                  <a:lnTo>
                    <a:pt x="2467521" y="2449"/>
                  </a:lnTo>
                  <a:lnTo>
                    <a:pt x="2471236" y="0"/>
                  </a:lnTo>
                </a:path>
              </a:pathLst>
            </a:custGeom>
            <a:ln w="31288" cap="flat">
              <a:solidFill>
                <a:srgbClr val="66CC9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127608" y="4605737"/>
              <a:ext cx="179682" cy="160951"/>
            </a:xfrm>
            <a:custGeom>
              <a:avLst/>
              <a:pathLst>
                <a:path w="179682" h="160951">
                  <a:moveTo>
                    <a:pt x="99093" y="160951"/>
                  </a:moveTo>
                  <a:lnTo>
                    <a:pt x="179682" y="0"/>
                  </a:lnTo>
                  <a:lnTo>
                    <a:pt x="0" y="10683"/>
                  </a:lnTo>
                  <a:close/>
                </a:path>
              </a:pathLst>
            </a:custGeom>
            <a:solidFill>
              <a:srgbClr val="66CC99">
                <a:alpha val="60000"/>
              </a:srgbClr>
            </a:solidFill>
            <a:ln w="31288" cap="flat">
              <a:solidFill>
                <a:srgbClr val="66CC99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63569" y="1583303"/>
              <a:ext cx="1923328" cy="634163"/>
            </a:xfrm>
            <a:custGeom>
              <a:avLst/>
              <a:pathLst>
                <a:path w="1923328" h="634163">
                  <a:moveTo>
                    <a:pt x="0" y="0"/>
                  </a:moveTo>
                  <a:lnTo>
                    <a:pt x="25122" y="8283"/>
                  </a:lnTo>
                  <a:lnTo>
                    <a:pt x="55619" y="18338"/>
                  </a:lnTo>
                  <a:lnTo>
                    <a:pt x="86115" y="28394"/>
                  </a:lnTo>
                  <a:lnTo>
                    <a:pt x="116611" y="38449"/>
                  </a:lnTo>
                  <a:lnTo>
                    <a:pt x="147108" y="48504"/>
                  </a:lnTo>
                  <a:lnTo>
                    <a:pt x="177604" y="58560"/>
                  </a:lnTo>
                  <a:lnTo>
                    <a:pt x="208101" y="68615"/>
                  </a:lnTo>
                  <a:lnTo>
                    <a:pt x="238597" y="78670"/>
                  </a:lnTo>
                  <a:lnTo>
                    <a:pt x="269093" y="88726"/>
                  </a:lnTo>
                  <a:lnTo>
                    <a:pt x="299590" y="98781"/>
                  </a:lnTo>
                  <a:lnTo>
                    <a:pt x="330086" y="108836"/>
                  </a:lnTo>
                  <a:lnTo>
                    <a:pt x="360583" y="118892"/>
                  </a:lnTo>
                  <a:lnTo>
                    <a:pt x="391079" y="128947"/>
                  </a:lnTo>
                  <a:lnTo>
                    <a:pt x="421575" y="139002"/>
                  </a:lnTo>
                  <a:lnTo>
                    <a:pt x="452072" y="149058"/>
                  </a:lnTo>
                  <a:lnTo>
                    <a:pt x="482568" y="159113"/>
                  </a:lnTo>
                  <a:lnTo>
                    <a:pt x="513065" y="169168"/>
                  </a:lnTo>
                  <a:lnTo>
                    <a:pt x="543561" y="179224"/>
                  </a:lnTo>
                  <a:lnTo>
                    <a:pt x="574057" y="189279"/>
                  </a:lnTo>
                  <a:lnTo>
                    <a:pt x="604554" y="199334"/>
                  </a:lnTo>
                  <a:lnTo>
                    <a:pt x="635050" y="209390"/>
                  </a:lnTo>
                  <a:lnTo>
                    <a:pt x="665547" y="219445"/>
                  </a:lnTo>
                  <a:lnTo>
                    <a:pt x="696043" y="229500"/>
                  </a:lnTo>
                  <a:lnTo>
                    <a:pt x="726539" y="239556"/>
                  </a:lnTo>
                  <a:lnTo>
                    <a:pt x="757036" y="249611"/>
                  </a:lnTo>
                  <a:lnTo>
                    <a:pt x="787532" y="259666"/>
                  </a:lnTo>
                  <a:lnTo>
                    <a:pt x="818029" y="269722"/>
                  </a:lnTo>
                  <a:lnTo>
                    <a:pt x="848525" y="279777"/>
                  </a:lnTo>
                  <a:lnTo>
                    <a:pt x="879021" y="289832"/>
                  </a:lnTo>
                  <a:lnTo>
                    <a:pt x="909518" y="299888"/>
                  </a:lnTo>
                  <a:lnTo>
                    <a:pt x="940014" y="309943"/>
                  </a:lnTo>
                  <a:lnTo>
                    <a:pt x="970511" y="319998"/>
                  </a:lnTo>
                  <a:lnTo>
                    <a:pt x="1001007" y="330054"/>
                  </a:lnTo>
                  <a:lnTo>
                    <a:pt x="1031503" y="340109"/>
                  </a:lnTo>
                  <a:lnTo>
                    <a:pt x="1062000" y="350164"/>
                  </a:lnTo>
                  <a:lnTo>
                    <a:pt x="1092496" y="360220"/>
                  </a:lnTo>
                  <a:lnTo>
                    <a:pt x="1122993" y="370275"/>
                  </a:lnTo>
                  <a:lnTo>
                    <a:pt x="1153489" y="380330"/>
                  </a:lnTo>
                  <a:lnTo>
                    <a:pt x="1183985" y="390386"/>
                  </a:lnTo>
                  <a:lnTo>
                    <a:pt x="1214482" y="400441"/>
                  </a:lnTo>
                  <a:lnTo>
                    <a:pt x="1244978" y="410496"/>
                  </a:lnTo>
                  <a:lnTo>
                    <a:pt x="1275475" y="420552"/>
                  </a:lnTo>
                  <a:lnTo>
                    <a:pt x="1305971" y="430607"/>
                  </a:lnTo>
                  <a:lnTo>
                    <a:pt x="1336467" y="440662"/>
                  </a:lnTo>
                  <a:lnTo>
                    <a:pt x="1366964" y="450718"/>
                  </a:lnTo>
                  <a:lnTo>
                    <a:pt x="1397460" y="460773"/>
                  </a:lnTo>
                  <a:lnTo>
                    <a:pt x="1427957" y="470828"/>
                  </a:lnTo>
                  <a:lnTo>
                    <a:pt x="1458453" y="480884"/>
                  </a:lnTo>
                  <a:lnTo>
                    <a:pt x="1488949" y="490939"/>
                  </a:lnTo>
                  <a:lnTo>
                    <a:pt x="1519446" y="500994"/>
                  </a:lnTo>
                  <a:lnTo>
                    <a:pt x="1549942" y="511050"/>
                  </a:lnTo>
                  <a:lnTo>
                    <a:pt x="1580439" y="521105"/>
                  </a:lnTo>
                  <a:lnTo>
                    <a:pt x="1610935" y="531160"/>
                  </a:lnTo>
                  <a:lnTo>
                    <a:pt x="1641431" y="541216"/>
                  </a:lnTo>
                  <a:lnTo>
                    <a:pt x="1671928" y="551271"/>
                  </a:lnTo>
                  <a:lnTo>
                    <a:pt x="1702424" y="561326"/>
                  </a:lnTo>
                  <a:lnTo>
                    <a:pt x="1732921" y="571382"/>
                  </a:lnTo>
                  <a:lnTo>
                    <a:pt x="1763417" y="581437"/>
                  </a:lnTo>
                  <a:lnTo>
                    <a:pt x="1793913" y="591492"/>
                  </a:lnTo>
                  <a:lnTo>
                    <a:pt x="1824410" y="601548"/>
                  </a:lnTo>
                  <a:lnTo>
                    <a:pt x="1854906" y="611603"/>
                  </a:lnTo>
                  <a:lnTo>
                    <a:pt x="1885403" y="621658"/>
                  </a:lnTo>
                  <a:lnTo>
                    <a:pt x="1915899" y="631714"/>
                  </a:lnTo>
                  <a:lnTo>
                    <a:pt x="1923328" y="634163"/>
                  </a:lnTo>
                </a:path>
              </a:pathLst>
            </a:custGeom>
            <a:ln w="55361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810671" y="2083180"/>
              <a:ext cx="176227" cy="170947"/>
            </a:xfrm>
            <a:custGeom>
              <a:avLst/>
              <a:pathLst>
                <a:path w="176227" h="170947">
                  <a:moveTo>
                    <a:pt x="0" y="170947"/>
                  </a:moveTo>
                  <a:lnTo>
                    <a:pt x="176227" y="134287"/>
                  </a:lnTo>
                  <a:lnTo>
                    <a:pt x="56365" y="0"/>
                  </a:lnTo>
                  <a:close/>
                </a:path>
              </a:pathLst>
            </a:custGeom>
            <a:solidFill>
              <a:srgbClr val="CC6666">
                <a:alpha val="100000"/>
              </a:srgbClr>
            </a:solidFill>
            <a:ln w="55361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89813" y="587826"/>
              <a:ext cx="823745" cy="1629641"/>
            </a:xfrm>
            <a:custGeom>
              <a:avLst/>
              <a:pathLst>
                <a:path w="823745" h="1629641">
                  <a:moveTo>
                    <a:pt x="823745" y="0"/>
                  </a:moveTo>
                  <a:lnTo>
                    <a:pt x="814475" y="18338"/>
                  </a:lnTo>
                  <a:lnTo>
                    <a:pt x="804310" y="38449"/>
                  </a:lnTo>
                  <a:lnTo>
                    <a:pt x="794144" y="58560"/>
                  </a:lnTo>
                  <a:lnTo>
                    <a:pt x="783979" y="78670"/>
                  </a:lnTo>
                  <a:lnTo>
                    <a:pt x="773813" y="98781"/>
                  </a:lnTo>
                  <a:lnTo>
                    <a:pt x="763648" y="118892"/>
                  </a:lnTo>
                  <a:lnTo>
                    <a:pt x="753482" y="139002"/>
                  </a:lnTo>
                  <a:lnTo>
                    <a:pt x="743317" y="159113"/>
                  </a:lnTo>
                  <a:lnTo>
                    <a:pt x="733151" y="179224"/>
                  </a:lnTo>
                  <a:lnTo>
                    <a:pt x="722986" y="199334"/>
                  </a:lnTo>
                  <a:lnTo>
                    <a:pt x="712820" y="219445"/>
                  </a:lnTo>
                  <a:lnTo>
                    <a:pt x="702655" y="239556"/>
                  </a:lnTo>
                  <a:lnTo>
                    <a:pt x="692489" y="259666"/>
                  </a:lnTo>
                  <a:lnTo>
                    <a:pt x="682324" y="279777"/>
                  </a:lnTo>
                  <a:lnTo>
                    <a:pt x="672158" y="299888"/>
                  </a:lnTo>
                  <a:lnTo>
                    <a:pt x="661993" y="319998"/>
                  </a:lnTo>
                  <a:lnTo>
                    <a:pt x="651828" y="340109"/>
                  </a:lnTo>
                  <a:lnTo>
                    <a:pt x="641662" y="360220"/>
                  </a:lnTo>
                  <a:lnTo>
                    <a:pt x="631497" y="380330"/>
                  </a:lnTo>
                  <a:lnTo>
                    <a:pt x="621331" y="400441"/>
                  </a:lnTo>
                  <a:lnTo>
                    <a:pt x="611166" y="420552"/>
                  </a:lnTo>
                  <a:lnTo>
                    <a:pt x="601000" y="440662"/>
                  </a:lnTo>
                  <a:lnTo>
                    <a:pt x="590835" y="460773"/>
                  </a:lnTo>
                  <a:lnTo>
                    <a:pt x="580669" y="480884"/>
                  </a:lnTo>
                  <a:lnTo>
                    <a:pt x="570504" y="500994"/>
                  </a:lnTo>
                  <a:lnTo>
                    <a:pt x="560338" y="521105"/>
                  </a:lnTo>
                  <a:lnTo>
                    <a:pt x="550173" y="541216"/>
                  </a:lnTo>
                  <a:lnTo>
                    <a:pt x="540007" y="561326"/>
                  </a:lnTo>
                  <a:lnTo>
                    <a:pt x="529842" y="581437"/>
                  </a:lnTo>
                  <a:lnTo>
                    <a:pt x="519676" y="601548"/>
                  </a:lnTo>
                  <a:lnTo>
                    <a:pt x="509511" y="621658"/>
                  </a:lnTo>
                  <a:lnTo>
                    <a:pt x="499346" y="641769"/>
                  </a:lnTo>
                  <a:lnTo>
                    <a:pt x="489180" y="661880"/>
                  </a:lnTo>
                  <a:lnTo>
                    <a:pt x="479015" y="681990"/>
                  </a:lnTo>
                  <a:lnTo>
                    <a:pt x="468849" y="702101"/>
                  </a:lnTo>
                  <a:lnTo>
                    <a:pt x="458684" y="722212"/>
                  </a:lnTo>
                  <a:lnTo>
                    <a:pt x="448518" y="742322"/>
                  </a:lnTo>
                  <a:lnTo>
                    <a:pt x="438353" y="762433"/>
                  </a:lnTo>
                  <a:lnTo>
                    <a:pt x="428187" y="782544"/>
                  </a:lnTo>
                  <a:lnTo>
                    <a:pt x="418022" y="802654"/>
                  </a:lnTo>
                  <a:lnTo>
                    <a:pt x="407856" y="822765"/>
                  </a:lnTo>
                  <a:lnTo>
                    <a:pt x="397691" y="842876"/>
                  </a:lnTo>
                  <a:lnTo>
                    <a:pt x="387525" y="862986"/>
                  </a:lnTo>
                  <a:lnTo>
                    <a:pt x="377360" y="883097"/>
                  </a:lnTo>
                  <a:lnTo>
                    <a:pt x="367194" y="903208"/>
                  </a:lnTo>
                  <a:lnTo>
                    <a:pt x="357029" y="923318"/>
                  </a:lnTo>
                  <a:lnTo>
                    <a:pt x="346864" y="943429"/>
                  </a:lnTo>
                  <a:lnTo>
                    <a:pt x="336698" y="963540"/>
                  </a:lnTo>
                  <a:lnTo>
                    <a:pt x="326533" y="983650"/>
                  </a:lnTo>
                  <a:lnTo>
                    <a:pt x="316367" y="1003761"/>
                  </a:lnTo>
                  <a:lnTo>
                    <a:pt x="306202" y="1023872"/>
                  </a:lnTo>
                  <a:lnTo>
                    <a:pt x="296036" y="1043982"/>
                  </a:lnTo>
                  <a:lnTo>
                    <a:pt x="285871" y="1064093"/>
                  </a:lnTo>
                  <a:lnTo>
                    <a:pt x="275705" y="1084204"/>
                  </a:lnTo>
                  <a:lnTo>
                    <a:pt x="265540" y="1104314"/>
                  </a:lnTo>
                  <a:lnTo>
                    <a:pt x="255374" y="1124425"/>
                  </a:lnTo>
                  <a:lnTo>
                    <a:pt x="245209" y="1144536"/>
                  </a:lnTo>
                  <a:lnTo>
                    <a:pt x="235043" y="1164646"/>
                  </a:lnTo>
                  <a:lnTo>
                    <a:pt x="224878" y="1184757"/>
                  </a:lnTo>
                  <a:lnTo>
                    <a:pt x="214712" y="1204868"/>
                  </a:lnTo>
                  <a:lnTo>
                    <a:pt x="204547" y="1224978"/>
                  </a:lnTo>
                  <a:lnTo>
                    <a:pt x="194382" y="1245089"/>
                  </a:lnTo>
                  <a:lnTo>
                    <a:pt x="184216" y="1265200"/>
                  </a:lnTo>
                  <a:lnTo>
                    <a:pt x="174051" y="1285310"/>
                  </a:lnTo>
                  <a:lnTo>
                    <a:pt x="163885" y="1305421"/>
                  </a:lnTo>
                  <a:lnTo>
                    <a:pt x="153720" y="1325532"/>
                  </a:lnTo>
                  <a:lnTo>
                    <a:pt x="143554" y="1345642"/>
                  </a:lnTo>
                  <a:lnTo>
                    <a:pt x="133389" y="1365753"/>
                  </a:lnTo>
                  <a:lnTo>
                    <a:pt x="123223" y="1385864"/>
                  </a:lnTo>
                  <a:lnTo>
                    <a:pt x="113058" y="1405974"/>
                  </a:lnTo>
                  <a:lnTo>
                    <a:pt x="102892" y="1426085"/>
                  </a:lnTo>
                  <a:lnTo>
                    <a:pt x="92727" y="1446196"/>
                  </a:lnTo>
                  <a:lnTo>
                    <a:pt x="82561" y="1466306"/>
                  </a:lnTo>
                  <a:lnTo>
                    <a:pt x="72396" y="1486417"/>
                  </a:lnTo>
                  <a:lnTo>
                    <a:pt x="62230" y="1506528"/>
                  </a:lnTo>
                  <a:lnTo>
                    <a:pt x="52065" y="1526638"/>
                  </a:lnTo>
                  <a:lnTo>
                    <a:pt x="41900" y="1546749"/>
                  </a:lnTo>
                  <a:lnTo>
                    <a:pt x="31734" y="1566860"/>
                  </a:lnTo>
                  <a:lnTo>
                    <a:pt x="21569" y="1586970"/>
                  </a:lnTo>
                  <a:lnTo>
                    <a:pt x="11403" y="1607081"/>
                  </a:lnTo>
                  <a:lnTo>
                    <a:pt x="1238" y="1627192"/>
                  </a:lnTo>
                  <a:lnTo>
                    <a:pt x="0" y="1629641"/>
                  </a:lnTo>
                </a:path>
              </a:pathLst>
            </a:custGeom>
            <a:ln w="103207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679814" y="2037745"/>
              <a:ext cx="160643" cy="179722"/>
            </a:xfrm>
            <a:custGeom>
              <a:avLst/>
              <a:pathLst>
                <a:path w="160643" h="179722">
                  <a:moveTo>
                    <a:pt x="0" y="0"/>
                  </a:moveTo>
                  <a:lnTo>
                    <a:pt x="9999" y="179722"/>
                  </a:lnTo>
                  <a:lnTo>
                    <a:pt x="160643" y="81201"/>
                  </a:lnTo>
                  <a:close/>
                </a:path>
              </a:pathLst>
            </a:custGeom>
            <a:solidFill>
              <a:srgbClr val="CC6666">
                <a:alpha val="100000"/>
              </a:srgbClr>
            </a:solidFill>
            <a:ln w="103207" cap="flat">
              <a:solidFill>
                <a:srgbClr val="CC66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91896" y="1583303"/>
              <a:ext cx="1923328" cy="634163"/>
            </a:xfrm>
            <a:custGeom>
              <a:avLst/>
              <a:pathLst>
                <a:path w="1923328" h="634163">
                  <a:moveTo>
                    <a:pt x="1923328" y="0"/>
                  </a:moveTo>
                  <a:lnTo>
                    <a:pt x="1898205" y="8283"/>
                  </a:lnTo>
                  <a:lnTo>
                    <a:pt x="1867709" y="18338"/>
                  </a:lnTo>
                  <a:lnTo>
                    <a:pt x="1837213" y="28394"/>
                  </a:lnTo>
                  <a:lnTo>
                    <a:pt x="1806716" y="38449"/>
                  </a:lnTo>
                  <a:lnTo>
                    <a:pt x="1776220" y="48504"/>
                  </a:lnTo>
                  <a:lnTo>
                    <a:pt x="1745723" y="58560"/>
                  </a:lnTo>
                  <a:lnTo>
                    <a:pt x="1715227" y="68615"/>
                  </a:lnTo>
                  <a:lnTo>
                    <a:pt x="1684731" y="78670"/>
                  </a:lnTo>
                  <a:lnTo>
                    <a:pt x="1654234" y="88726"/>
                  </a:lnTo>
                  <a:lnTo>
                    <a:pt x="1623738" y="98781"/>
                  </a:lnTo>
                  <a:lnTo>
                    <a:pt x="1593241" y="108836"/>
                  </a:lnTo>
                  <a:lnTo>
                    <a:pt x="1562745" y="118892"/>
                  </a:lnTo>
                  <a:lnTo>
                    <a:pt x="1532249" y="128947"/>
                  </a:lnTo>
                  <a:lnTo>
                    <a:pt x="1501752" y="139002"/>
                  </a:lnTo>
                  <a:lnTo>
                    <a:pt x="1471256" y="149058"/>
                  </a:lnTo>
                  <a:lnTo>
                    <a:pt x="1440759" y="159113"/>
                  </a:lnTo>
                  <a:lnTo>
                    <a:pt x="1410263" y="169168"/>
                  </a:lnTo>
                  <a:lnTo>
                    <a:pt x="1379767" y="179224"/>
                  </a:lnTo>
                  <a:lnTo>
                    <a:pt x="1349270" y="189279"/>
                  </a:lnTo>
                  <a:lnTo>
                    <a:pt x="1318774" y="199334"/>
                  </a:lnTo>
                  <a:lnTo>
                    <a:pt x="1288277" y="209390"/>
                  </a:lnTo>
                  <a:lnTo>
                    <a:pt x="1257781" y="219445"/>
                  </a:lnTo>
                  <a:lnTo>
                    <a:pt x="1227285" y="229500"/>
                  </a:lnTo>
                  <a:lnTo>
                    <a:pt x="1196788" y="239556"/>
                  </a:lnTo>
                  <a:lnTo>
                    <a:pt x="1166292" y="249611"/>
                  </a:lnTo>
                  <a:lnTo>
                    <a:pt x="1135795" y="259666"/>
                  </a:lnTo>
                  <a:lnTo>
                    <a:pt x="1105299" y="269722"/>
                  </a:lnTo>
                  <a:lnTo>
                    <a:pt x="1074803" y="279777"/>
                  </a:lnTo>
                  <a:lnTo>
                    <a:pt x="1044306" y="289832"/>
                  </a:lnTo>
                  <a:lnTo>
                    <a:pt x="1013810" y="299888"/>
                  </a:lnTo>
                  <a:lnTo>
                    <a:pt x="983313" y="309943"/>
                  </a:lnTo>
                  <a:lnTo>
                    <a:pt x="952817" y="319998"/>
                  </a:lnTo>
                  <a:lnTo>
                    <a:pt x="922321" y="330054"/>
                  </a:lnTo>
                  <a:lnTo>
                    <a:pt x="891824" y="340109"/>
                  </a:lnTo>
                  <a:lnTo>
                    <a:pt x="861328" y="350164"/>
                  </a:lnTo>
                  <a:lnTo>
                    <a:pt x="830831" y="360220"/>
                  </a:lnTo>
                  <a:lnTo>
                    <a:pt x="800335" y="370275"/>
                  </a:lnTo>
                  <a:lnTo>
                    <a:pt x="769839" y="380330"/>
                  </a:lnTo>
                  <a:lnTo>
                    <a:pt x="739342" y="390386"/>
                  </a:lnTo>
                  <a:lnTo>
                    <a:pt x="708846" y="400441"/>
                  </a:lnTo>
                  <a:lnTo>
                    <a:pt x="678349" y="410496"/>
                  </a:lnTo>
                  <a:lnTo>
                    <a:pt x="647853" y="420552"/>
                  </a:lnTo>
                  <a:lnTo>
                    <a:pt x="617357" y="430607"/>
                  </a:lnTo>
                  <a:lnTo>
                    <a:pt x="586860" y="440662"/>
                  </a:lnTo>
                  <a:lnTo>
                    <a:pt x="556364" y="450718"/>
                  </a:lnTo>
                  <a:lnTo>
                    <a:pt x="525867" y="460773"/>
                  </a:lnTo>
                  <a:lnTo>
                    <a:pt x="495371" y="470828"/>
                  </a:lnTo>
                  <a:lnTo>
                    <a:pt x="464875" y="480884"/>
                  </a:lnTo>
                  <a:lnTo>
                    <a:pt x="434378" y="490939"/>
                  </a:lnTo>
                  <a:lnTo>
                    <a:pt x="403882" y="500994"/>
                  </a:lnTo>
                  <a:lnTo>
                    <a:pt x="373385" y="511050"/>
                  </a:lnTo>
                  <a:lnTo>
                    <a:pt x="342889" y="521105"/>
                  </a:lnTo>
                  <a:lnTo>
                    <a:pt x="312393" y="531160"/>
                  </a:lnTo>
                  <a:lnTo>
                    <a:pt x="281896" y="541216"/>
                  </a:lnTo>
                  <a:lnTo>
                    <a:pt x="251400" y="551271"/>
                  </a:lnTo>
                  <a:lnTo>
                    <a:pt x="220903" y="561326"/>
                  </a:lnTo>
                  <a:lnTo>
                    <a:pt x="190407" y="571382"/>
                  </a:lnTo>
                  <a:lnTo>
                    <a:pt x="159911" y="581437"/>
                  </a:lnTo>
                  <a:lnTo>
                    <a:pt x="129414" y="591492"/>
                  </a:lnTo>
                  <a:lnTo>
                    <a:pt x="98918" y="601548"/>
                  </a:lnTo>
                  <a:lnTo>
                    <a:pt x="68421" y="611603"/>
                  </a:lnTo>
                  <a:lnTo>
                    <a:pt x="37925" y="621658"/>
                  </a:lnTo>
                  <a:lnTo>
                    <a:pt x="7429" y="631714"/>
                  </a:lnTo>
                  <a:lnTo>
                    <a:pt x="0" y="634163"/>
                  </a:lnTo>
                </a:path>
              </a:pathLst>
            </a:custGeom>
            <a:ln w="46272" cap="flat">
              <a:solidFill>
                <a:srgbClr val="66CC99">
                  <a:alpha val="9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191896" y="2083180"/>
              <a:ext cx="176227" cy="170947"/>
            </a:xfrm>
            <a:custGeom>
              <a:avLst/>
              <a:pathLst>
                <a:path w="176227" h="170947">
                  <a:moveTo>
                    <a:pt x="119862" y="0"/>
                  </a:moveTo>
                  <a:lnTo>
                    <a:pt x="0" y="134287"/>
                  </a:lnTo>
                  <a:lnTo>
                    <a:pt x="176227" y="170947"/>
                  </a:lnTo>
                  <a:close/>
                </a:path>
              </a:pathLst>
            </a:custGeom>
            <a:solidFill>
              <a:srgbClr val="66CC99">
                <a:alpha val="98431"/>
              </a:srgbClr>
            </a:solidFill>
            <a:ln w="46272" cap="flat">
              <a:solidFill>
                <a:srgbClr val="66CC99">
                  <a:alpha val="9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36055" y="2578781"/>
              <a:ext cx="2471236" cy="1629641"/>
            </a:xfrm>
            <a:custGeom>
              <a:avLst/>
              <a:pathLst>
                <a:path w="2471236" h="1629641">
                  <a:moveTo>
                    <a:pt x="0" y="0"/>
                  </a:moveTo>
                  <a:lnTo>
                    <a:pt x="27809" y="18338"/>
                  </a:lnTo>
                  <a:lnTo>
                    <a:pt x="58305" y="38449"/>
                  </a:lnTo>
                  <a:lnTo>
                    <a:pt x="88802" y="58560"/>
                  </a:lnTo>
                  <a:lnTo>
                    <a:pt x="119298" y="78670"/>
                  </a:lnTo>
                  <a:lnTo>
                    <a:pt x="149795" y="98781"/>
                  </a:lnTo>
                  <a:lnTo>
                    <a:pt x="180291" y="118892"/>
                  </a:lnTo>
                  <a:lnTo>
                    <a:pt x="210787" y="139002"/>
                  </a:lnTo>
                  <a:lnTo>
                    <a:pt x="241284" y="159113"/>
                  </a:lnTo>
                  <a:lnTo>
                    <a:pt x="271780" y="179224"/>
                  </a:lnTo>
                  <a:lnTo>
                    <a:pt x="302277" y="199334"/>
                  </a:lnTo>
                  <a:lnTo>
                    <a:pt x="332773" y="219445"/>
                  </a:lnTo>
                  <a:lnTo>
                    <a:pt x="363269" y="239556"/>
                  </a:lnTo>
                  <a:lnTo>
                    <a:pt x="393766" y="259666"/>
                  </a:lnTo>
                  <a:lnTo>
                    <a:pt x="424262" y="279777"/>
                  </a:lnTo>
                  <a:lnTo>
                    <a:pt x="454759" y="299888"/>
                  </a:lnTo>
                  <a:lnTo>
                    <a:pt x="485255" y="319998"/>
                  </a:lnTo>
                  <a:lnTo>
                    <a:pt x="515751" y="340109"/>
                  </a:lnTo>
                  <a:lnTo>
                    <a:pt x="546248" y="360220"/>
                  </a:lnTo>
                  <a:lnTo>
                    <a:pt x="576744" y="380330"/>
                  </a:lnTo>
                  <a:lnTo>
                    <a:pt x="607241" y="400441"/>
                  </a:lnTo>
                  <a:lnTo>
                    <a:pt x="637737" y="420552"/>
                  </a:lnTo>
                  <a:lnTo>
                    <a:pt x="668233" y="440662"/>
                  </a:lnTo>
                  <a:lnTo>
                    <a:pt x="698730" y="460773"/>
                  </a:lnTo>
                  <a:lnTo>
                    <a:pt x="729226" y="480884"/>
                  </a:lnTo>
                  <a:lnTo>
                    <a:pt x="759723" y="500994"/>
                  </a:lnTo>
                  <a:lnTo>
                    <a:pt x="790219" y="521105"/>
                  </a:lnTo>
                  <a:lnTo>
                    <a:pt x="820715" y="541216"/>
                  </a:lnTo>
                  <a:lnTo>
                    <a:pt x="851212" y="561326"/>
                  </a:lnTo>
                  <a:lnTo>
                    <a:pt x="881708" y="581437"/>
                  </a:lnTo>
                  <a:lnTo>
                    <a:pt x="912205" y="601548"/>
                  </a:lnTo>
                  <a:lnTo>
                    <a:pt x="942701" y="621658"/>
                  </a:lnTo>
                  <a:lnTo>
                    <a:pt x="973197" y="641769"/>
                  </a:lnTo>
                  <a:lnTo>
                    <a:pt x="1003694" y="661880"/>
                  </a:lnTo>
                  <a:lnTo>
                    <a:pt x="1034190" y="681990"/>
                  </a:lnTo>
                  <a:lnTo>
                    <a:pt x="1064687" y="702101"/>
                  </a:lnTo>
                  <a:lnTo>
                    <a:pt x="1095183" y="722212"/>
                  </a:lnTo>
                  <a:lnTo>
                    <a:pt x="1125679" y="742322"/>
                  </a:lnTo>
                  <a:lnTo>
                    <a:pt x="1156176" y="762433"/>
                  </a:lnTo>
                  <a:lnTo>
                    <a:pt x="1186672" y="782544"/>
                  </a:lnTo>
                  <a:lnTo>
                    <a:pt x="1217169" y="802654"/>
                  </a:lnTo>
                  <a:lnTo>
                    <a:pt x="1247665" y="822765"/>
                  </a:lnTo>
                  <a:lnTo>
                    <a:pt x="1278161" y="842876"/>
                  </a:lnTo>
                  <a:lnTo>
                    <a:pt x="1308658" y="862986"/>
                  </a:lnTo>
                  <a:lnTo>
                    <a:pt x="1339154" y="883097"/>
                  </a:lnTo>
                  <a:lnTo>
                    <a:pt x="1369651" y="903208"/>
                  </a:lnTo>
                  <a:lnTo>
                    <a:pt x="1400147" y="923318"/>
                  </a:lnTo>
                  <a:lnTo>
                    <a:pt x="1430643" y="943429"/>
                  </a:lnTo>
                  <a:lnTo>
                    <a:pt x="1461140" y="963540"/>
                  </a:lnTo>
                  <a:lnTo>
                    <a:pt x="1491636" y="983650"/>
                  </a:lnTo>
                  <a:lnTo>
                    <a:pt x="1522133" y="1003761"/>
                  </a:lnTo>
                  <a:lnTo>
                    <a:pt x="1552629" y="1023872"/>
                  </a:lnTo>
                  <a:lnTo>
                    <a:pt x="1583125" y="1043982"/>
                  </a:lnTo>
                  <a:lnTo>
                    <a:pt x="1613622" y="1064093"/>
                  </a:lnTo>
                  <a:lnTo>
                    <a:pt x="1644118" y="1084204"/>
                  </a:lnTo>
                  <a:lnTo>
                    <a:pt x="1674615" y="1104314"/>
                  </a:lnTo>
                  <a:lnTo>
                    <a:pt x="1705111" y="1124425"/>
                  </a:lnTo>
                  <a:lnTo>
                    <a:pt x="1735607" y="1144536"/>
                  </a:lnTo>
                  <a:lnTo>
                    <a:pt x="1766104" y="1164646"/>
                  </a:lnTo>
                  <a:lnTo>
                    <a:pt x="1796600" y="1184757"/>
                  </a:lnTo>
                  <a:lnTo>
                    <a:pt x="1827097" y="1204868"/>
                  </a:lnTo>
                  <a:lnTo>
                    <a:pt x="1857593" y="1224978"/>
                  </a:lnTo>
                  <a:lnTo>
                    <a:pt x="1888089" y="1245089"/>
                  </a:lnTo>
                  <a:lnTo>
                    <a:pt x="1918586" y="1265200"/>
                  </a:lnTo>
                  <a:lnTo>
                    <a:pt x="1949082" y="1285310"/>
                  </a:lnTo>
                  <a:lnTo>
                    <a:pt x="1979579" y="1305421"/>
                  </a:lnTo>
                  <a:lnTo>
                    <a:pt x="2010075" y="1325532"/>
                  </a:lnTo>
                  <a:lnTo>
                    <a:pt x="2040571" y="1345642"/>
                  </a:lnTo>
                  <a:lnTo>
                    <a:pt x="2071068" y="1365753"/>
                  </a:lnTo>
                  <a:lnTo>
                    <a:pt x="2101564" y="1385864"/>
                  </a:lnTo>
                  <a:lnTo>
                    <a:pt x="2132061" y="1405974"/>
                  </a:lnTo>
                  <a:lnTo>
                    <a:pt x="2162557" y="1426085"/>
                  </a:lnTo>
                  <a:lnTo>
                    <a:pt x="2193053" y="1446196"/>
                  </a:lnTo>
                  <a:lnTo>
                    <a:pt x="2223550" y="1466306"/>
                  </a:lnTo>
                  <a:lnTo>
                    <a:pt x="2254046" y="1486417"/>
                  </a:lnTo>
                  <a:lnTo>
                    <a:pt x="2284543" y="1506528"/>
                  </a:lnTo>
                  <a:lnTo>
                    <a:pt x="2315039" y="1526638"/>
                  </a:lnTo>
                  <a:lnTo>
                    <a:pt x="2345535" y="1546749"/>
                  </a:lnTo>
                  <a:lnTo>
                    <a:pt x="2376032" y="1566860"/>
                  </a:lnTo>
                  <a:lnTo>
                    <a:pt x="2406528" y="1586970"/>
                  </a:lnTo>
                  <a:lnTo>
                    <a:pt x="2437025" y="1607081"/>
                  </a:lnTo>
                  <a:lnTo>
                    <a:pt x="2467521" y="1627192"/>
                  </a:lnTo>
                  <a:lnTo>
                    <a:pt x="2471236" y="1629641"/>
                  </a:lnTo>
                </a:path>
              </a:pathLst>
            </a:custGeom>
            <a:ln w="39460" cap="flat">
              <a:solidFill>
                <a:srgbClr val="CC6666">
                  <a:alpha val="9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7127608" y="4047472"/>
              <a:ext cx="179682" cy="160951"/>
            </a:xfrm>
            <a:custGeom>
              <a:avLst/>
              <a:pathLst>
                <a:path w="179682" h="160951">
                  <a:moveTo>
                    <a:pt x="0" y="150268"/>
                  </a:moveTo>
                  <a:lnTo>
                    <a:pt x="179682" y="160951"/>
                  </a:lnTo>
                  <a:lnTo>
                    <a:pt x="99093" y="0"/>
                  </a:lnTo>
                  <a:close/>
                </a:path>
              </a:pathLst>
            </a:custGeom>
            <a:solidFill>
              <a:srgbClr val="CC6666">
                <a:alpha val="98431"/>
              </a:srgbClr>
            </a:solidFill>
            <a:ln w="39460" cap="flat">
              <a:solidFill>
                <a:srgbClr val="CC6666">
                  <a:alpha val="9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911893" y="4605737"/>
              <a:ext cx="3294981" cy="1629641"/>
            </a:xfrm>
            <a:custGeom>
              <a:avLst/>
              <a:pathLst>
                <a:path w="3294981" h="1629641">
                  <a:moveTo>
                    <a:pt x="0" y="1629641"/>
                  </a:moveTo>
                  <a:lnTo>
                    <a:pt x="37079" y="1611302"/>
                  </a:lnTo>
                  <a:lnTo>
                    <a:pt x="77741" y="1591192"/>
                  </a:lnTo>
                  <a:lnTo>
                    <a:pt x="118403" y="1571081"/>
                  </a:lnTo>
                  <a:lnTo>
                    <a:pt x="159065" y="1550970"/>
                  </a:lnTo>
                  <a:lnTo>
                    <a:pt x="199726" y="1530860"/>
                  </a:lnTo>
                  <a:lnTo>
                    <a:pt x="240388" y="1510749"/>
                  </a:lnTo>
                  <a:lnTo>
                    <a:pt x="281050" y="1490638"/>
                  </a:lnTo>
                  <a:lnTo>
                    <a:pt x="321712" y="1470528"/>
                  </a:lnTo>
                  <a:lnTo>
                    <a:pt x="362374" y="1450417"/>
                  </a:lnTo>
                  <a:lnTo>
                    <a:pt x="403036" y="1430306"/>
                  </a:lnTo>
                  <a:lnTo>
                    <a:pt x="443698" y="1410196"/>
                  </a:lnTo>
                  <a:lnTo>
                    <a:pt x="484359" y="1390085"/>
                  </a:lnTo>
                  <a:lnTo>
                    <a:pt x="525021" y="1369974"/>
                  </a:lnTo>
                  <a:lnTo>
                    <a:pt x="565683" y="1349864"/>
                  </a:lnTo>
                  <a:lnTo>
                    <a:pt x="606345" y="1329753"/>
                  </a:lnTo>
                  <a:lnTo>
                    <a:pt x="647007" y="1309642"/>
                  </a:lnTo>
                  <a:lnTo>
                    <a:pt x="687669" y="1289532"/>
                  </a:lnTo>
                  <a:lnTo>
                    <a:pt x="728331" y="1269421"/>
                  </a:lnTo>
                  <a:lnTo>
                    <a:pt x="768993" y="1249310"/>
                  </a:lnTo>
                  <a:lnTo>
                    <a:pt x="809654" y="1229200"/>
                  </a:lnTo>
                  <a:lnTo>
                    <a:pt x="850316" y="1209089"/>
                  </a:lnTo>
                  <a:lnTo>
                    <a:pt x="890978" y="1188978"/>
                  </a:lnTo>
                  <a:lnTo>
                    <a:pt x="931640" y="1168868"/>
                  </a:lnTo>
                  <a:lnTo>
                    <a:pt x="972302" y="1148757"/>
                  </a:lnTo>
                  <a:lnTo>
                    <a:pt x="1012964" y="1128646"/>
                  </a:lnTo>
                  <a:lnTo>
                    <a:pt x="1053626" y="1108536"/>
                  </a:lnTo>
                  <a:lnTo>
                    <a:pt x="1094287" y="1088425"/>
                  </a:lnTo>
                  <a:lnTo>
                    <a:pt x="1134949" y="1068314"/>
                  </a:lnTo>
                  <a:lnTo>
                    <a:pt x="1175611" y="1048204"/>
                  </a:lnTo>
                  <a:lnTo>
                    <a:pt x="1216273" y="1028093"/>
                  </a:lnTo>
                  <a:lnTo>
                    <a:pt x="1256935" y="1007982"/>
                  </a:lnTo>
                  <a:lnTo>
                    <a:pt x="1297597" y="987872"/>
                  </a:lnTo>
                  <a:lnTo>
                    <a:pt x="1338259" y="967761"/>
                  </a:lnTo>
                  <a:lnTo>
                    <a:pt x="1378921" y="947650"/>
                  </a:lnTo>
                  <a:lnTo>
                    <a:pt x="1419582" y="927540"/>
                  </a:lnTo>
                  <a:lnTo>
                    <a:pt x="1460244" y="907429"/>
                  </a:lnTo>
                  <a:lnTo>
                    <a:pt x="1500906" y="887318"/>
                  </a:lnTo>
                  <a:lnTo>
                    <a:pt x="1541568" y="867208"/>
                  </a:lnTo>
                  <a:lnTo>
                    <a:pt x="1582230" y="847097"/>
                  </a:lnTo>
                  <a:lnTo>
                    <a:pt x="1622892" y="826986"/>
                  </a:lnTo>
                  <a:lnTo>
                    <a:pt x="1663554" y="806876"/>
                  </a:lnTo>
                  <a:lnTo>
                    <a:pt x="1704215" y="786765"/>
                  </a:lnTo>
                  <a:lnTo>
                    <a:pt x="1744877" y="766654"/>
                  </a:lnTo>
                  <a:lnTo>
                    <a:pt x="1785539" y="746544"/>
                  </a:lnTo>
                  <a:lnTo>
                    <a:pt x="1826201" y="726433"/>
                  </a:lnTo>
                  <a:lnTo>
                    <a:pt x="1866863" y="706322"/>
                  </a:lnTo>
                  <a:lnTo>
                    <a:pt x="1907525" y="686212"/>
                  </a:lnTo>
                  <a:lnTo>
                    <a:pt x="1948187" y="666101"/>
                  </a:lnTo>
                  <a:lnTo>
                    <a:pt x="1988849" y="645990"/>
                  </a:lnTo>
                  <a:lnTo>
                    <a:pt x="2029510" y="625880"/>
                  </a:lnTo>
                  <a:lnTo>
                    <a:pt x="2070172" y="605769"/>
                  </a:lnTo>
                  <a:lnTo>
                    <a:pt x="2110834" y="585658"/>
                  </a:lnTo>
                  <a:lnTo>
                    <a:pt x="2151496" y="565548"/>
                  </a:lnTo>
                  <a:lnTo>
                    <a:pt x="2192158" y="545437"/>
                  </a:lnTo>
                  <a:lnTo>
                    <a:pt x="2232820" y="525326"/>
                  </a:lnTo>
                  <a:lnTo>
                    <a:pt x="2273482" y="505216"/>
                  </a:lnTo>
                  <a:lnTo>
                    <a:pt x="2314143" y="485105"/>
                  </a:lnTo>
                  <a:lnTo>
                    <a:pt x="2354805" y="464994"/>
                  </a:lnTo>
                  <a:lnTo>
                    <a:pt x="2395467" y="444884"/>
                  </a:lnTo>
                  <a:lnTo>
                    <a:pt x="2436129" y="424773"/>
                  </a:lnTo>
                  <a:lnTo>
                    <a:pt x="2476791" y="404662"/>
                  </a:lnTo>
                  <a:lnTo>
                    <a:pt x="2517453" y="384552"/>
                  </a:lnTo>
                  <a:lnTo>
                    <a:pt x="2558115" y="364441"/>
                  </a:lnTo>
                  <a:lnTo>
                    <a:pt x="2598777" y="344330"/>
                  </a:lnTo>
                  <a:lnTo>
                    <a:pt x="2639438" y="324220"/>
                  </a:lnTo>
                  <a:lnTo>
                    <a:pt x="2680100" y="304109"/>
                  </a:lnTo>
                  <a:lnTo>
                    <a:pt x="2720762" y="283998"/>
                  </a:lnTo>
                  <a:lnTo>
                    <a:pt x="2761424" y="263888"/>
                  </a:lnTo>
                  <a:lnTo>
                    <a:pt x="2802086" y="243777"/>
                  </a:lnTo>
                  <a:lnTo>
                    <a:pt x="2842748" y="223666"/>
                  </a:lnTo>
                  <a:lnTo>
                    <a:pt x="2883410" y="203556"/>
                  </a:lnTo>
                  <a:lnTo>
                    <a:pt x="2924071" y="183445"/>
                  </a:lnTo>
                  <a:lnTo>
                    <a:pt x="2964733" y="163334"/>
                  </a:lnTo>
                  <a:lnTo>
                    <a:pt x="3005395" y="143224"/>
                  </a:lnTo>
                  <a:lnTo>
                    <a:pt x="3046057" y="123113"/>
                  </a:lnTo>
                  <a:lnTo>
                    <a:pt x="3086719" y="103002"/>
                  </a:lnTo>
                  <a:lnTo>
                    <a:pt x="3127381" y="82892"/>
                  </a:lnTo>
                  <a:lnTo>
                    <a:pt x="3168043" y="62781"/>
                  </a:lnTo>
                  <a:lnTo>
                    <a:pt x="3208704" y="42670"/>
                  </a:lnTo>
                  <a:lnTo>
                    <a:pt x="3249366" y="22560"/>
                  </a:lnTo>
                  <a:lnTo>
                    <a:pt x="3290028" y="2449"/>
                  </a:lnTo>
                  <a:lnTo>
                    <a:pt x="3294981" y="0"/>
                  </a:lnTo>
                </a:path>
              </a:pathLst>
            </a:custGeom>
            <a:ln w="43274" cap="flat">
              <a:solidFill>
                <a:srgbClr val="CC6666">
                  <a:alpha val="9921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7027246" y="4594172"/>
              <a:ext cx="179628" cy="161344"/>
            </a:xfrm>
            <a:custGeom>
              <a:avLst/>
              <a:pathLst>
                <a:path w="179628" h="161344">
                  <a:moveTo>
                    <a:pt x="79798" y="161344"/>
                  </a:moveTo>
                  <a:lnTo>
                    <a:pt x="179628" y="11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666">
                <a:alpha val="99215"/>
              </a:srgbClr>
            </a:solidFill>
            <a:ln w="43274" cap="flat">
              <a:solidFill>
                <a:srgbClr val="CC6666">
                  <a:alpha val="9921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34932" y="4585134"/>
              <a:ext cx="5233597" cy="1725632"/>
            </a:xfrm>
            <a:custGeom>
              <a:avLst/>
              <a:pathLst>
                <a:path w="5233597" h="1725632">
                  <a:moveTo>
                    <a:pt x="0" y="1725632"/>
                  </a:moveTo>
                  <a:lnTo>
                    <a:pt x="40285" y="1712349"/>
                  </a:lnTo>
                  <a:lnTo>
                    <a:pt x="101277" y="1692238"/>
                  </a:lnTo>
                  <a:lnTo>
                    <a:pt x="162270" y="1672127"/>
                  </a:lnTo>
                  <a:lnTo>
                    <a:pt x="223263" y="1652017"/>
                  </a:lnTo>
                  <a:lnTo>
                    <a:pt x="284256" y="1631906"/>
                  </a:lnTo>
                  <a:lnTo>
                    <a:pt x="345249" y="1611795"/>
                  </a:lnTo>
                  <a:lnTo>
                    <a:pt x="406241" y="1591685"/>
                  </a:lnTo>
                  <a:lnTo>
                    <a:pt x="467234" y="1571574"/>
                  </a:lnTo>
                  <a:lnTo>
                    <a:pt x="528227" y="1551463"/>
                  </a:lnTo>
                  <a:lnTo>
                    <a:pt x="589220" y="1531353"/>
                  </a:lnTo>
                  <a:lnTo>
                    <a:pt x="650213" y="1511242"/>
                  </a:lnTo>
                  <a:lnTo>
                    <a:pt x="711205" y="1491131"/>
                  </a:lnTo>
                  <a:lnTo>
                    <a:pt x="772198" y="1471021"/>
                  </a:lnTo>
                  <a:lnTo>
                    <a:pt x="833191" y="1450910"/>
                  </a:lnTo>
                  <a:lnTo>
                    <a:pt x="894184" y="1430799"/>
                  </a:lnTo>
                  <a:lnTo>
                    <a:pt x="955177" y="1410689"/>
                  </a:lnTo>
                  <a:lnTo>
                    <a:pt x="1016169" y="1390578"/>
                  </a:lnTo>
                  <a:lnTo>
                    <a:pt x="1077162" y="1370467"/>
                  </a:lnTo>
                  <a:lnTo>
                    <a:pt x="1138155" y="1350357"/>
                  </a:lnTo>
                  <a:lnTo>
                    <a:pt x="1199148" y="1330246"/>
                  </a:lnTo>
                  <a:lnTo>
                    <a:pt x="1260141" y="1310135"/>
                  </a:lnTo>
                  <a:lnTo>
                    <a:pt x="1321133" y="1290025"/>
                  </a:lnTo>
                  <a:lnTo>
                    <a:pt x="1382126" y="1269914"/>
                  </a:lnTo>
                  <a:lnTo>
                    <a:pt x="1443119" y="1249803"/>
                  </a:lnTo>
                  <a:lnTo>
                    <a:pt x="1504112" y="1229693"/>
                  </a:lnTo>
                  <a:lnTo>
                    <a:pt x="1565105" y="1209582"/>
                  </a:lnTo>
                  <a:lnTo>
                    <a:pt x="1626097" y="1189471"/>
                  </a:lnTo>
                  <a:lnTo>
                    <a:pt x="1687090" y="1169361"/>
                  </a:lnTo>
                  <a:lnTo>
                    <a:pt x="1748083" y="1149250"/>
                  </a:lnTo>
                  <a:lnTo>
                    <a:pt x="1809076" y="1129139"/>
                  </a:lnTo>
                  <a:lnTo>
                    <a:pt x="1870069" y="1109029"/>
                  </a:lnTo>
                  <a:lnTo>
                    <a:pt x="1931061" y="1088918"/>
                  </a:lnTo>
                  <a:lnTo>
                    <a:pt x="1992054" y="1068807"/>
                  </a:lnTo>
                  <a:lnTo>
                    <a:pt x="2053047" y="1048697"/>
                  </a:lnTo>
                  <a:lnTo>
                    <a:pt x="2114040" y="1028586"/>
                  </a:lnTo>
                  <a:lnTo>
                    <a:pt x="2175033" y="1008475"/>
                  </a:lnTo>
                  <a:lnTo>
                    <a:pt x="2236025" y="988365"/>
                  </a:lnTo>
                  <a:lnTo>
                    <a:pt x="2297018" y="968254"/>
                  </a:lnTo>
                  <a:lnTo>
                    <a:pt x="2358011" y="948143"/>
                  </a:lnTo>
                  <a:lnTo>
                    <a:pt x="2419004" y="928033"/>
                  </a:lnTo>
                  <a:lnTo>
                    <a:pt x="2479997" y="907922"/>
                  </a:lnTo>
                  <a:lnTo>
                    <a:pt x="2540989" y="887811"/>
                  </a:lnTo>
                  <a:lnTo>
                    <a:pt x="2601982" y="867701"/>
                  </a:lnTo>
                  <a:lnTo>
                    <a:pt x="2662975" y="847590"/>
                  </a:lnTo>
                  <a:lnTo>
                    <a:pt x="2723968" y="827479"/>
                  </a:lnTo>
                  <a:lnTo>
                    <a:pt x="2784961" y="807369"/>
                  </a:lnTo>
                  <a:lnTo>
                    <a:pt x="2845953" y="787258"/>
                  </a:lnTo>
                  <a:lnTo>
                    <a:pt x="2906946" y="767147"/>
                  </a:lnTo>
                  <a:lnTo>
                    <a:pt x="2967939" y="747037"/>
                  </a:lnTo>
                  <a:lnTo>
                    <a:pt x="3028932" y="726926"/>
                  </a:lnTo>
                  <a:lnTo>
                    <a:pt x="3089925" y="706815"/>
                  </a:lnTo>
                  <a:lnTo>
                    <a:pt x="3150917" y="686705"/>
                  </a:lnTo>
                  <a:lnTo>
                    <a:pt x="3211910" y="666594"/>
                  </a:lnTo>
                  <a:lnTo>
                    <a:pt x="3272903" y="646483"/>
                  </a:lnTo>
                  <a:lnTo>
                    <a:pt x="3333896" y="626373"/>
                  </a:lnTo>
                  <a:lnTo>
                    <a:pt x="3394889" y="606262"/>
                  </a:lnTo>
                  <a:lnTo>
                    <a:pt x="3455881" y="586151"/>
                  </a:lnTo>
                  <a:lnTo>
                    <a:pt x="3516874" y="566041"/>
                  </a:lnTo>
                  <a:lnTo>
                    <a:pt x="3577867" y="545930"/>
                  </a:lnTo>
                  <a:lnTo>
                    <a:pt x="3638860" y="525819"/>
                  </a:lnTo>
                  <a:lnTo>
                    <a:pt x="3699853" y="505709"/>
                  </a:lnTo>
                  <a:lnTo>
                    <a:pt x="3760845" y="485598"/>
                  </a:lnTo>
                  <a:lnTo>
                    <a:pt x="3821838" y="465487"/>
                  </a:lnTo>
                  <a:lnTo>
                    <a:pt x="3882831" y="445377"/>
                  </a:lnTo>
                  <a:lnTo>
                    <a:pt x="3943824" y="425266"/>
                  </a:lnTo>
                  <a:lnTo>
                    <a:pt x="4004817" y="405155"/>
                  </a:lnTo>
                  <a:lnTo>
                    <a:pt x="4065809" y="385045"/>
                  </a:lnTo>
                  <a:lnTo>
                    <a:pt x="4126802" y="364934"/>
                  </a:lnTo>
                  <a:lnTo>
                    <a:pt x="4187795" y="344823"/>
                  </a:lnTo>
                  <a:lnTo>
                    <a:pt x="4248788" y="324713"/>
                  </a:lnTo>
                  <a:lnTo>
                    <a:pt x="4309781" y="304602"/>
                  </a:lnTo>
                  <a:lnTo>
                    <a:pt x="4370773" y="284491"/>
                  </a:lnTo>
                  <a:lnTo>
                    <a:pt x="4431766" y="264381"/>
                  </a:lnTo>
                  <a:lnTo>
                    <a:pt x="4492759" y="244270"/>
                  </a:lnTo>
                  <a:lnTo>
                    <a:pt x="4553752" y="224159"/>
                  </a:lnTo>
                  <a:lnTo>
                    <a:pt x="4614745" y="204049"/>
                  </a:lnTo>
                  <a:lnTo>
                    <a:pt x="4675737" y="183938"/>
                  </a:lnTo>
                  <a:lnTo>
                    <a:pt x="4736730" y="163827"/>
                  </a:lnTo>
                  <a:lnTo>
                    <a:pt x="4797723" y="143717"/>
                  </a:lnTo>
                  <a:lnTo>
                    <a:pt x="4858716" y="123606"/>
                  </a:lnTo>
                  <a:lnTo>
                    <a:pt x="4919709" y="103495"/>
                  </a:lnTo>
                  <a:lnTo>
                    <a:pt x="4980701" y="83385"/>
                  </a:lnTo>
                  <a:lnTo>
                    <a:pt x="5041694" y="63274"/>
                  </a:lnTo>
                  <a:lnTo>
                    <a:pt x="5102687" y="43163"/>
                  </a:lnTo>
                  <a:lnTo>
                    <a:pt x="5163680" y="23053"/>
                  </a:lnTo>
                  <a:lnTo>
                    <a:pt x="5224673" y="2942"/>
                  </a:lnTo>
                  <a:lnTo>
                    <a:pt x="5233597" y="0"/>
                  </a:lnTo>
                </a:path>
              </a:pathLst>
            </a:custGeom>
            <a:ln w="35943" cap="flat">
              <a:solidFill>
                <a:srgbClr val="CC6666">
                  <a:alpha val="9294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892302" y="4548474"/>
              <a:ext cx="176227" cy="170947"/>
            </a:xfrm>
            <a:custGeom>
              <a:avLst/>
              <a:pathLst>
                <a:path w="176227" h="170947">
                  <a:moveTo>
                    <a:pt x="56365" y="170947"/>
                  </a:moveTo>
                  <a:lnTo>
                    <a:pt x="176227" y="36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6666">
                <a:alpha val="92941"/>
              </a:srgbClr>
            </a:solidFill>
            <a:ln w="35943" cap="flat">
              <a:solidFill>
                <a:srgbClr val="CC6666">
                  <a:alpha val="9294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08540" y="1583303"/>
              <a:ext cx="0" cy="2625119"/>
            </a:xfrm>
            <a:custGeom>
              <a:avLst/>
              <a:pathLst>
                <a:path w="0" h="2625119">
                  <a:moveTo>
                    <a:pt x="0" y="0"/>
                  </a:moveTo>
                  <a:lnTo>
                    <a:pt x="0" y="18338"/>
                  </a:lnTo>
                  <a:lnTo>
                    <a:pt x="0" y="48504"/>
                  </a:lnTo>
                  <a:lnTo>
                    <a:pt x="0" y="78670"/>
                  </a:lnTo>
                  <a:lnTo>
                    <a:pt x="0" y="108836"/>
                  </a:lnTo>
                  <a:lnTo>
                    <a:pt x="0" y="139002"/>
                  </a:lnTo>
                  <a:lnTo>
                    <a:pt x="0" y="169168"/>
                  </a:lnTo>
                  <a:lnTo>
                    <a:pt x="0" y="199334"/>
                  </a:lnTo>
                  <a:lnTo>
                    <a:pt x="0" y="229500"/>
                  </a:lnTo>
                  <a:lnTo>
                    <a:pt x="0" y="259666"/>
                  </a:lnTo>
                  <a:lnTo>
                    <a:pt x="0" y="289832"/>
                  </a:lnTo>
                  <a:lnTo>
                    <a:pt x="0" y="319998"/>
                  </a:lnTo>
                  <a:lnTo>
                    <a:pt x="0" y="350164"/>
                  </a:lnTo>
                  <a:lnTo>
                    <a:pt x="0" y="380330"/>
                  </a:lnTo>
                  <a:lnTo>
                    <a:pt x="0" y="410496"/>
                  </a:lnTo>
                  <a:lnTo>
                    <a:pt x="0" y="440662"/>
                  </a:lnTo>
                  <a:lnTo>
                    <a:pt x="0" y="470828"/>
                  </a:lnTo>
                  <a:lnTo>
                    <a:pt x="0" y="500994"/>
                  </a:lnTo>
                  <a:lnTo>
                    <a:pt x="0" y="531160"/>
                  </a:lnTo>
                  <a:lnTo>
                    <a:pt x="0" y="561326"/>
                  </a:lnTo>
                  <a:lnTo>
                    <a:pt x="0" y="591492"/>
                  </a:lnTo>
                  <a:lnTo>
                    <a:pt x="0" y="621658"/>
                  </a:lnTo>
                  <a:lnTo>
                    <a:pt x="0" y="651824"/>
                  </a:lnTo>
                  <a:lnTo>
                    <a:pt x="0" y="681990"/>
                  </a:lnTo>
                  <a:lnTo>
                    <a:pt x="0" y="712156"/>
                  </a:lnTo>
                  <a:lnTo>
                    <a:pt x="0" y="742322"/>
                  </a:lnTo>
                  <a:lnTo>
                    <a:pt x="0" y="772488"/>
                  </a:lnTo>
                  <a:lnTo>
                    <a:pt x="0" y="802654"/>
                  </a:lnTo>
                  <a:lnTo>
                    <a:pt x="0" y="832820"/>
                  </a:lnTo>
                  <a:lnTo>
                    <a:pt x="0" y="862986"/>
                  </a:lnTo>
                  <a:lnTo>
                    <a:pt x="0" y="893152"/>
                  </a:lnTo>
                  <a:lnTo>
                    <a:pt x="0" y="923318"/>
                  </a:lnTo>
                  <a:lnTo>
                    <a:pt x="0" y="953484"/>
                  </a:lnTo>
                  <a:lnTo>
                    <a:pt x="0" y="983650"/>
                  </a:lnTo>
                  <a:lnTo>
                    <a:pt x="0" y="1013816"/>
                  </a:lnTo>
                  <a:lnTo>
                    <a:pt x="0" y="1043982"/>
                  </a:lnTo>
                  <a:lnTo>
                    <a:pt x="0" y="1074148"/>
                  </a:lnTo>
                  <a:lnTo>
                    <a:pt x="0" y="1104314"/>
                  </a:lnTo>
                  <a:lnTo>
                    <a:pt x="0" y="1134480"/>
                  </a:lnTo>
                  <a:lnTo>
                    <a:pt x="0" y="1164646"/>
                  </a:lnTo>
                  <a:lnTo>
                    <a:pt x="0" y="1194812"/>
                  </a:lnTo>
                  <a:lnTo>
                    <a:pt x="0" y="1224978"/>
                  </a:lnTo>
                  <a:lnTo>
                    <a:pt x="0" y="1255144"/>
                  </a:lnTo>
                  <a:lnTo>
                    <a:pt x="0" y="1285310"/>
                  </a:lnTo>
                  <a:lnTo>
                    <a:pt x="0" y="1315476"/>
                  </a:lnTo>
                  <a:lnTo>
                    <a:pt x="0" y="1345642"/>
                  </a:lnTo>
                  <a:lnTo>
                    <a:pt x="0" y="1375808"/>
                  </a:lnTo>
                  <a:lnTo>
                    <a:pt x="0" y="1405974"/>
                  </a:lnTo>
                  <a:lnTo>
                    <a:pt x="0" y="1436140"/>
                  </a:lnTo>
                  <a:lnTo>
                    <a:pt x="0" y="1466306"/>
                  </a:lnTo>
                  <a:lnTo>
                    <a:pt x="0" y="1496472"/>
                  </a:lnTo>
                  <a:lnTo>
                    <a:pt x="0" y="1526638"/>
                  </a:lnTo>
                  <a:lnTo>
                    <a:pt x="0" y="1556804"/>
                  </a:lnTo>
                  <a:lnTo>
                    <a:pt x="0" y="1586970"/>
                  </a:lnTo>
                  <a:lnTo>
                    <a:pt x="0" y="1617136"/>
                  </a:lnTo>
                  <a:lnTo>
                    <a:pt x="0" y="1647302"/>
                  </a:lnTo>
                  <a:lnTo>
                    <a:pt x="0" y="1677468"/>
                  </a:lnTo>
                  <a:lnTo>
                    <a:pt x="0" y="1707634"/>
                  </a:lnTo>
                  <a:lnTo>
                    <a:pt x="0" y="1737800"/>
                  </a:lnTo>
                  <a:lnTo>
                    <a:pt x="0" y="1767966"/>
                  </a:lnTo>
                  <a:lnTo>
                    <a:pt x="0" y="1798132"/>
                  </a:lnTo>
                  <a:lnTo>
                    <a:pt x="0" y="1828298"/>
                  </a:lnTo>
                  <a:lnTo>
                    <a:pt x="0" y="1858464"/>
                  </a:lnTo>
                  <a:lnTo>
                    <a:pt x="0" y="1888630"/>
                  </a:lnTo>
                  <a:lnTo>
                    <a:pt x="0" y="1918796"/>
                  </a:lnTo>
                  <a:lnTo>
                    <a:pt x="0" y="1948962"/>
                  </a:lnTo>
                  <a:lnTo>
                    <a:pt x="0" y="1979128"/>
                  </a:lnTo>
                  <a:lnTo>
                    <a:pt x="0" y="2009294"/>
                  </a:lnTo>
                  <a:lnTo>
                    <a:pt x="0" y="2039460"/>
                  </a:lnTo>
                  <a:lnTo>
                    <a:pt x="0" y="2069626"/>
                  </a:lnTo>
                  <a:lnTo>
                    <a:pt x="0" y="2099792"/>
                  </a:lnTo>
                  <a:lnTo>
                    <a:pt x="0" y="2129958"/>
                  </a:lnTo>
                  <a:lnTo>
                    <a:pt x="0" y="2160124"/>
                  </a:lnTo>
                  <a:lnTo>
                    <a:pt x="0" y="2190290"/>
                  </a:lnTo>
                  <a:lnTo>
                    <a:pt x="0" y="2220456"/>
                  </a:lnTo>
                  <a:lnTo>
                    <a:pt x="0" y="2250622"/>
                  </a:lnTo>
                  <a:lnTo>
                    <a:pt x="0" y="2280788"/>
                  </a:lnTo>
                  <a:lnTo>
                    <a:pt x="0" y="2310954"/>
                  </a:lnTo>
                  <a:lnTo>
                    <a:pt x="0" y="2341120"/>
                  </a:lnTo>
                  <a:lnTo>
                    <a:pt x="0" y="2371286"/>
                  </a:lnTo>
                  <a:lnTo>
                    <a:pt x="0" y="2401452"/>
                  </a:lnTo>
                  <a:lnTo>
                    <a:pt x="0" y="2431618"/>
                  </a:lnTo>
                  <a:lnTo>
                    <a:pt x="0" y="2461784"/>
                  </a:lnTo>
                  <a:lnTo>
                    <a:pt x="0" y="2491950"/>
                  </a:lnTo>
                  <a:lnTo>
                    <a:pt x="0" y="2522116"/>
                  </a:lnTo>
                  <a:lnTo>
                    <a:pt x="0" y="2552282"/>
                  </a:lnTo>
                  <a:lnTo>
                    <a:pt x="0" y="2582448"/>
                  </a:lnTo>
                  <a:lnTo>
                    <a:pt x="0" y="2612614"/>
                  </a:lnTo>
                  <a:lnTo>
                    <a:pt x="0" y="2625119"/>
                  </a:lnTo>
                </a:path>
              </a:pathLst>
            </a:custGeom>
            <a:ln w="34848" cap="flat">
              <a:solidFill>
                <a:srgbClr val="66CC99">
                  <a:alpha val="8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518540" y="4052538"/>
              <a:ext cx="180000" cy="155884"/>
            </a:xfrm>
            <a:custGeom>
              <a:avLst/>
              <a:pathLst>
                <a:path w="180000" h="155884">
                  <a:moveTo>
                    <a:pt x="0" y="0"/>
                  </a:moveTo>
                  <a:lnTo>
                    <a:pt x="90000" y="155884"/>
                  </a:lnTo>
                  <a:lnTo>
                    <a:pt x="180000" y="0"/>
                  </a:lnTo>
                  <a:close/>
                </a:path>
              </a:pathLst>
            </a:custGeom>
            <a:solidFill>
              <a:srgbClr val="66CC99">
                <a:alpha val="85098"/>
              </a:srgbClr>
            </a:solidFill>
            <a:ln w="34848" cap="flat">
              <a:solidFill>
                <a:srgbClr val="66CC99">
                  <a:alpha val="8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9131" y="1583303"/>
              <a:ext cx="5307743" cy="2625119"/>
            </a:xfrm>
            <a:custGeom>
              <a:avLst/>
              <a:pathLst>
                <a:path w="5307743" h="2625119">
                  <a:moveTo>
                    <a:pt x="0" y="0"/>
                  </a:moveTo>
                  <a:lnTo>
                    <a:pt x="37079" y="18338"/>
                  </a:lnTo>
                  <a:lnTo>
                    <a:pt x="98072" y="48504"/>
                  </a:lnTo>
                  <a:lnTo>
                    <a:pt x="159065" y="78670"/>
                  </a:lnTo>
                  <a:lnTo>
                    <a:pt x="220057" y="108836"/>
                  </a:lnTo>
                  <a:lnTo>
                    <a:pt x="281050" y="139002"/>
                  </a:lnTo>
                  <a:lnTo>
                    <a:pt x="342043" y="169168"/>
                  </a:lnTo>
                  <a:lnTo>
                    <a:pt x="403036" y="199334"/>
                  </a:lnTo>
                  <a:lnTo>
                    <a:pt x="464029" y="229500"/>
                  </a:lnTo>
                  <a:lnTo>
                    <a:pt x="525021" y="259666"/>
                  </a:lnTo>
                  <a:lnTo>
                    <a:pt x="586014" y="289832"/>
                  </a:lnTo>
                  <a:lnTo>
                    <a:pt x="647007" y="319998"/>
                  </a:lnTo>
                  <a:lnTo>
                    <a:pt x="708000" y="350164"/>
                  </a:lnTo>
                  <a:lnTo>
                    <a:pt x="768993" y="380330"/>
                  </a:lnTo>
                  <a:lnTo>
                    <a:pt x="829985" y="410496"/>
                  </a:lnTo>
                  <a:lnTo>
                    <a:pt x="890978" y="440662"/>
                  </a:lnTo>
                  <a:lnTo>
                    <a:pt x="951971" y="470828"/>
                  </a:lnTo>
                  <a:lnTo>
                    <a:pt x="1012964" y="500994"/>
                  </a:lnTo>
                  <a:lnTo>
                    <a:pt x="1073957" y="531160"/>
                  </a:lnTo>
                  <a:lnTo>
                    <a:pt x="1134949" y="561326"/>
                  </a:lnTo>
                  <a:lnTo>
                    <a:pt x="1195942" y="591492"/>
                  </a:lnTo>
                  <a:lnTo>
                    <a:pt x="1256935" y="621658"/>
                  </a:lnTo>
                  <a:lnTo>
                    <a:pt x="1317928" y="651824"/>
                  </a:lnTo>
                  <a:lnTo>
                    <a:pt x="1378921" y="681990"/>
                  </a:lnTo>
                  <a:lnTo>
                    <a:pt x="1439913" y="712156"/>
                  </a:lnTo>
                  <a:lnTo>
                    <a:pt x="1500906" y="742322"/>
                  </a:lnTo>
                  <a:lnTo>
                    <a:pt x="1561899" y="772488"/>
                  </a:lnTo>
                  <a:lnTo>
                    <a:pt x="1622892" y="802654"/>
                  </a:lnTo>
                  <a:lnTo>
                    <a:pt x="1683885" y="832820"/>
                  </a:lnTo>
                  <a:lnTo>
                    <a:pt x="1744877" y="862986"/>
                  </a:lnTo>
                  <a:lnTo>
                    <a:pt x="1805870" y="893152"/>
                  </a:lnTo>
                  <a:lnTo>
                    <a:pt x="1866863" y="923318"/>
                  </a:lnTo>
                  <a:lnTo>
                    <a:pt x="1927856" y="953484"/>
                  </a:lnTo>
                  <a:lnTo>
                    <a:pt x="1988849" y="983650"/>
                  </a:lnTo>
                  <a:lnTo>
                    <a:pt x="2049841" y="1013816"/>
                  </a:lnTo>
                  <a:lnTo>
                    <a:pt x="2110834" y="1043982"/>
                  </a:lnTo>
                  <a:lnTo>
                    <a:pt x="2171827" y="1074148"/>
                  </a:lnTo>
                  <a:lnTo>
                    <a:pt x="2232820" y="1104314"/>
                  </a:lnTo>
                  <a:lnTo>
                    <a:pt x="2293813" y="1134480"/>
                  </a:lnTo>
                  <a:lnTo>
                    <a:pt x="2354805" y="1164646"/>
                  </a:lnTo>
                  <a:lnTo>
                    <a:pt x="2415798" y="1194812"/>
                  </a:lnTo>
                  <a:lnTo>
                    <a:pt x="2476791" y="1224978"/>
                  </a:lnTo>
                  <a:lnTo>
                    <a:pt x="2537784" y="1255144"/>
                  </a:lnTo>
                  <a:lnTo>
                    <a:pt x="2598777" y="1285310"/>
                  </a:lnTo>
                  <a:lnTo>
                    <a:pt x="2659769" y="1315476"/>
                  </a:lnTo>
                  <a:lnTo>
                    <a:pt x="2720762" y="1345642"/>
                  </a:lnTo>
                  <a:lnTo>
                    <a:pt x="2781755" y="1375808"/>
                  </a:lnTo>
                  <a:lnTo>
                    <a:pt x="2842748" y="1405974"/>
                  </a:lnTo>
                  <a:lnTo>
                    <a:pt x="2903740" y="1436140"/>
                  </a:lnTo>
                  <a:lnTo>
                    <a:pt x="2964733" y="1466306"/>
                  </a:lnTo>
                  <a:lnTo>
                    <a:pt x="3025726" y="1496472"/>
                  </a:lnTo>
                  <a:lnTo>
                    <a:pt x="3086719" y="1526638"/>
                  </a:lnTo>
                  <a:lnTo>
                    <a:pt x="3147712" y="1556804"/>
                  </a:lnTo>
                  <a:lnTo>
                    <a:pt x="3208704" y="1586970"/>
                  </a:lnTo>
                  <a:lnTo>
                    <a:pt x="3269697" y="1617136"/>
                  </a:lnTo>
                  <a:lnTo>
                    <a:pt x="3330690" y="1647302"/>
                  </a:lnTo>
                  <a:lnTo>
                    <a:pt x="3391683" y="1677468"/>
                  </a:lnTo>
                  <a:lnTo>
                    <a:pt x="3452676" y="1707634"/>
                  </a:lnTo>
                  <a:lnTo>
                    <a:pt x="3513668" y="1737800"/>
                  </a:lnTo>
                  <a:lnTo>
                    <a:pt x="3574661" y="1767966"/>
                  </a:lnTo>
                  <a:lnTo>
                    <a:pt x="3635654" y="1798132"/>
                  </a:lnTo>
                  <a:lnTo>
                    <a:pt x="3696647" y="1828298"/>
                  </a:lnTo>
                  <a:lnTo>
                    <a:pt x="3757640" y="1858464"/>
                  </a:lnTo>
                  <a:lnTo>
                    <a:pt x="3818632" y="1888630"/>
                  </a:lnTo>
                  <a:lnTo>
                    <a:pt x="3879625" y="1918796"/>
                  </a:lnTo>
                  <a:lnTo>
                    <a:pt x="3940618" y="1948962"/>
                  </a:lnTo>
                  <a:lnTo>
                    <a:pt x="4001611" y="1979128"/>
                  </a:lnTo>
                  <a:lnTo>
                    <a:pt x="4062604" y="2009294"/>
                  </a:lnTo>
                  <a:lnTo>
                    <a:pt x="4123596" y="2039460"/>
                  </a:lnTo>
                  <a:lnTo>
                    <a:pt x="4184589" y="2069626"/>
                  </a:lnTo>
                  <a:lnTo>
                    <a:pt x="4245582" y="2099792"/>
                  </a:lnTo>
                  <a:lnTo>
                    <a:pt x="4306575" y="2129958"/>
                  </a:lnTo>
                  <a:lnTo>
                    <a:pt x="4367568" y="2160124"/>
                  </a:lnTo>
                  <a:lnTo>
                    <a:pt x="4428560" y="2190290"/>
                  </a:lnTo>
                  <a:lnTo>
                    <a:pt x="4489553" y="2220456"/>
                  </a:lnTo>
                  <a:lnTo>
                    <a:pt x="4550546" y="2250622"/>
                  </a:lnTo>
                  <a:lnTo>
                    <a:pt x="4611539" y="2280788"/>
                  </a:lnTo>
                  <a:lnTo>
                    <a:pt x="4672532" y="2310954"/>
                  </a:lnTo>
                  <a:lnTo>
                    <a:pt x="4733524" y="2341120"/>
                  </a:lnTo>
                  <a:lnTo>
                    <a:pt x="4794517" y="2371286"/>
                  </a:lnTo>
                  <a:lnTo>
                    <a:pt x="4855510" y="2401452"/>
                  </a:lnTo>
                  <a:lnTo>
                    <a:pt x="4916503" y="2431618"/>
                  </a:lnTo>
                  <a:lnTo>
                    <a:pt x="4977496" y="2461784"/>
                  </a:lnTo>
                  <a:lnTo>
                    <a:pt x="5038488" y="2491950"/>
                  </a:lnTo>
                  <a:lnTo>
                    <a:pt x="5099481" y="2522116"/>
                  </a:lnTo>
                  <a:lnTo>
                    <a:pt x="5160474" y="2552282"/>
                  </a:lnTo>
                  <a:lnTo>
                    <a:pt x="5221467" y="2582448"/>
                  </a:lnTo>
                  <a:lnTo>
                    <a:pt x="5282460" y="2612614"/>
                  </a:lnTo>
                  <a:lnTo>
                    <a:pt x="5307743" y="2625119"/>
                  </a:lnTo>
                </a:path>
              </a:pathLst>
            </a:custGeom>
            <a:ln w="38031" cap="flat">
              <a:solidFill>
                <a:srgbClr val="66CC99">
                  <a:alpha val="92549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027246" y="4058643"/>
              <a:ext cx="179628" cy="161344"/>
            </a:xfrm>
            <a:custGeom>
              <a:avLst/>
              <a:pathLst>
                <a:path w="179628" h="161344">
                  <a:moveTo>
                    <a:pt x="0" y="161344"/>
                  </a:moveTo>
                  <a:lnTo>
                    <a:pt x="179628" y="149779"/>
                  </a:lnTo>
                  <a:lnTo>
                    <a:pt x="79798" y="0"/>
                  </a:lnTo>
                  <a:close/>
                </a:path>
              </a:pathLst>
            </a:custGeom>
            <a:solidFill>
              <a:srgbClr val="66CC99">
                <a:alpha val="92549"/>
              </a:srgbClr>
            </a:solidFill>
            <a:ln w="38031" cap="flat">
              <a:solidFill>
                <a:srgbClr val="66CC99">
                  <a:alpha val="92549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3897053" y="1377291"/>
              <a:ext cx="38847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0.47 ***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002723" y="5340388"/>
              <a:ext cx="222987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0.03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81771" y="1870002"/>
              <a:ext cx="42660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-0.21 ***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74203" y="1377291"/>
              <a:ext cx="42660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-0.56 ***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934027" y="1870002"/>
              <a:ext cx="29938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0.14 *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45458" y="3368179"/>
              <a:ext cx="33751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-0.09 *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25079" y="5339092"/>
              <a:ext cx="3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-0.12 **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89334" y="5340388"/>
              <a:ext cx="261118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-0.07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497046" y="2876832"/>
              <a:ext cx="222987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0.06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508399" y="2876763"/>
              <a:ext cx="222987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0.08</a:t>
              </a:r>
            </a:p>
          </p:txBody>
        </p:sp>
        <p:sp>
          <p:nvSpPr>
            <p:cNvPr id="35" name="pg35"/>
            <p:cNvSpPr/>
            <p:nvPr/>
          </p:nvSpPr>
          <p:spPr>
            <a:xfrm>
              <a:off x="3139307" y="329448"/>
              <a:ext cx="887416" cy="191440"/>
            </a:xfrm>
            <a:custGeom>
              <a:avLst/>
              <a:pathLst>
                <a:path w="887416" h="191440">
                  <a:moveTo>
                    <a:pt x="27431" y="191440"/>
                  </a:moveTo>
                  <a:lnTo>
                    <a:pt x="859984" y="191440"/>
                  </a:lnTo>
                  <a:lnTo>
                    <a:pt x="858879" y="191417"/>
                  </a:lnTo>
                  <a:lnTo>
                    <a:pt x="863290" y="191240"/>
                  </a:lnTo>
                  <a:lnTo>
                    <a:pt x="867616" y="190357"/>
                  </a:lnTo>
                  <a:lnTo>
                    <a:pt x="871744" y="188791"/>
                  </a:lnTo>
                  <a:lnTo>
                    <a:pt x="875567" y="186584"/>
                  </a:lnTo>
                  <a:lnTo>
                    <a:pt x="878987" y="183792"/>
                  </a:lnTo>
                  <a:lnTo>
                    <a:pt x="881914" y="180487"/>
                  </a:lnTo>
                  <a:lnTo>
                    <a:pt x="884274" y="176756"/>
                  </a:lnTo>
                  <a:lnTo>
                    <a:pt x="886004" y="172694"/>
                  </a:lnTo>
                  <a:lnTo>
                    <a:pt x="887060" y="168408"/>
                  </a:lnTo>
                  <a:lnTo>
                    <a:pt x="887416" y="164008"/>
                  </a:lnTo>
                  <a:lnTo>
                    <a:pt x="887416" y="27431"/>
                  </a:lnTo>
                  <a:lnTo>
                    <a:pt x="887060" y="23031"/>
                  </a:lnTo>
                  <a:lnTo>
                    <a:pt x="886004" y="18745"/>
                  </a:lnTo>
                  <a:lnTo>
                    <a:pt x="884274" y="14683"/>
                  </a:lnTo>
                  <a:lnTo>
                    <a:pt x="881914" y="10952"/>
                  </a:lnTo>
                  <a:lnTo>
                    <a:pt x="878987" y="7647"/>
                  </a:lnTo>
                  <a:lnTo>
                    <a:pt x="875567" y="4855"/>
                  </a:lnTo>
                  <a:lnTo>
                    <a:pt x="871744" y="2648"/>
                  </a:lnTo>
                  <a:lnTo>
                    <a:pt x="867616" y="1083"/>
                  </a:lnTo>
                  <a:lnTo>
                    <a:pt x="863290" y="200"/>
                  </a:lnTo>
                  <a:lnTo>
                    <a:pt x="85998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85027" y="345700"/>
              <a:ext cx="795976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Transplant Size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859151" y="1324926"/>
              <a:ext cx="1422205" cy="191440"/>
            </a:xfrm>
            <a:custGeom>
              <a:avLst/>
              <a:pathLst>
                <a:path w="1422205" h="191440">
                  <a:moveTo>
                    <a:pt x="27432" y="191440"/>
                  </a:moveTo>
                  <a:lnTo>
                    <a:pt x="1394773" y="191440"/>
                  </a:lnTo>
                  <a:lnTo>
                    <a:pt x="1393668" y="191417"/>
                  </a:lnTo>
                  <a:lnTo>
                    <a:pt x="1398079" y="191240"/>
                  </a:lnTo>
                  <a:lnTo>
                    <a:pt x="1402405" y="190357"/>
                  </a:lnTo>
                  <a:lnTo>
                    <a:pt x="1406533" y="188791"/>
                  </a:lnTo>
                  <a:lnTo>
                    <a:pt x="1410356" y="186584"/>
                  </a:lnTo>
                  <a:lnTo>
                    <a:pt x="1413776" y="183792"/>
                  </a:lnTo>
                  <a:lnTo>
                    <a:pt x="1416703" y="180487"/>
                  </a:lnTo>
                  <a:lnTo>
                    <a:pt x="1419063" y="176756"/>
                  </a:lnTo>
                  <a:lnTo>
                    <a:pt x="1420793" y="172694"/>
                  </a:lnTo>
                  <a:lnTo>
                    <a:pt x="1421850" y="168408"/>
                  </a:lnTo>
                  <a:lnTo>
                    <a:pt x="1422205" y="164008"/>
                  </a:lnTo>
                  <a:lnTo>
                    <a:pt x="1422205" y="27431"/>
                  </a:lnTo>
                  <a:lnTo>
                    <a:pt x="1421850" y="23031"/>
                  </a:lnTo>
                  <a:lnTo>
                    <a:pt x="1420793" y="18745"/>
                  </a:lnTo>
                  <a:lnTo>
                    <a:pt x="1419063" y="14683"/>
                  </a:lnTo>
                  <a:lnTo>
                    <a:pt x="1416703" y="10952"/>
                  </a:lnTo>
                  <a:lnTo>
                    <a:pt x="1413776" y="7647"/>
                  </a:lnTo>
                  <a:lnTo>
                    <a:pt x="1410356" y="4855"/>
                  </a:lnTo>
                  <a:lnTo>
                    <a:pt x="1406533" y="2648"/>
                  </a:lnTo>
                  <a:lnTo>
                    <a:pt x="1402405" y="1083"/>
                  </a:lnTo>
                  <a:lnTo>
                    <a:pt x="1398079" y="200"/>
                  </a:lnTo>
                  <a:lnTo>
                    <a:pt x="13947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6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904871" y="1339541"/>
              <a:ext cx="133076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General Investment (PC1)</a:t>
              </a:r>
            </a:p>
          </p:txBody>
        </p:sp>
        <p:sp>
          <p:nvSpPr>
            <p:cNvPr id="39" name="pg39"/>
            <p:cNvSpPr/>
            <p:nvPr/>
          </p:nvSpPr>
          <p:spPr>
            <a:xfrm>
              <a:off x="5206163" y="329448"/>
              <a:ext cx="779230" cy="191440"/>
            </a:xfrm>
            <a:custGeom>
              <a:avLst/>
              <a:pathLst>
                <a:path w="779230" h="191440">
                  <a:moveTo>
                    <a:pt x="27432" y="191440"/>
                  </a:moveTo>
                  <a:lnTo>
                    <a:pt x="751798" y="191440"/>
                  </a:lnTo>
                  <a:lnTo>
                    <a:pt x="750694" y="191417"/>
                  </a:lnTo>
                  <a:lnTo>
                    <a:pt x="755105" y="191240"/>
                  </a:lnTo>
                  <a:lnTo>
                    <a:pt x="759430" y="190357"/>
                  </a:lnTo>
                  <a:lnTo>
                    <a:pt x="763558" y="188791"/>
                  </a:lnTo>
                  <a:lnTo>
                    <a:pt x="767381" y="186584"/>
                  </a:lnTo>
                  <a:lnTo>
                    <a:pt x="770801" y="183792"/>
                  </a:lnTo>
                  <a:lnTo>
                    <a:pt x="773728" y="180487"/>
                  </a:lnTo>
                  <a:lnTo>
                    <a:pt x="776088" y="176756"/>
                  </a:lnTo>
                  <a:lnTo>
                    <a:pt x="777818" y="172694"/>
                  </a:lnTo>
                  <a:lnTo>
                    <a:pt x="778875" y="168408"/>
                  </a:lnTo>
                  <a:lnTo>
                    <a:pt x="779230" y="164008"/>
                  </a:lnTo>
                  <a:lnTo>
                    <a:pt x="779230" y="27431"/>
                  </a:lnTo>
                  <a:lnTo>
                    <a:pt x="778875" y="23031"/>
                  </a:lnTo>
                  <a:lnTo>
                    <a:pt x="777818" y="18745"/>
                  </a:lnTo>
                  <a:lnTo>
                    <a:pt x="776088" y="14683"/>
                  </a:lnTo>
                  <a:lnTo>
                    <a:pt x="773728" y="10952"/>
                  </a:lnTo>
                  <a:lnTo>
                    <a:pt x="770801" y="7647"/>
                  </a:lnTo>
                  <a:lnTo>
                    <a:pt x="767381" y="4855"/>
                  </a:lnTo>
                  <a:lnTo>
                    <a:pt x="763558" y="2648"/>
                  </a:lnTo>
                  <a:lnTo>
                    <a:pt x="759430" y="1083"/>
                  </a:lnTo>
                  <a:lnTo>
                    <a:pt x="755105" y="200"/>
                  </a:lnTo>
                  <a:lnTo>
                    <a:pt x="75179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251883" y="344063"/>
              <a:ext cx="68779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Leaf Damage</a:t>
              </a:r>
            </a:p>
          </p:txBody>
        </p:sp>
        <p:sp>
          <p:nvSpPr>
            <p:cNvPr id="41" name="pg41"/>
            <p:cNvSpPr/>
            <p:nvPr/>
          </p:nvSpPr>
          <p:spPr>
            <a:xfrm>
              <a:off x="6894300" y="1324926"/>
              <a:ext cx="1428480" cy="191440"/>
            </a:xfrm>
            <a:custGeom>
              <a:avLst/>
              <a:pathLst>
                <a:path w="1428480" h="191440">
                  <a:moveTo>
                    <a:pt x="27431" y="191440"/>
                  </a:moveTo>
                  <a:lnTo>
                    <a:pt x="1401048" y="191440"/>
                  </a:lnTo>
                  <a:lnTo>
                    <a:pt x="1399944" y="191417"/>
                  </a:lnTo>
                  <a:lnTo>
                    <a:pt x="1404355" y="191240"/>
                  </a:lnTo>
                  <a:lnTo>
                    <a:pt x="1408680" y="190357"/>
                  </a:lnTo>
                  <a:lnTo>
                    <a:pt x="1412808" y="188791"/>
                  </a:lnTo>
                  <a:lnTo>
                    <a:pt x="1416632" y="186584"/>
                  </a:lnTo>
                  <a:lnTo>
                    <a:pt x="1420051" y="183792"/>
                  </a:lnTo>
                  <a:lnTo>
                    <a:pt x="1422979" y="180487"/>
                  </a:lnTo>
                  <a:lnTo>
                    <a:pt x="1425338" y="176756"/>
                  </a:lnTo>
                  <a:lnTo>
                    <a:pt x="1427069" y="172694"/>
                  </a:lnTo>
                  <a:lnTo>
                    <a:pt x="1428125" y="168408"/>
                  </a:lnTo>
                  <a:lnTo>
                    <a:pt x="1428480" y="164008"/>
                  </a:lnTo>
                  <a:lnTo>
                    <a:pt x="1428480" y="27431"/>
                  </a:lnTo>
                  <a:lnTo>
                    <a:pt x="1428125" y="23031"/>
                  </a:lnTo>
                  <a:lnTo>
                    <a:pt x="1427069" y="18745"/>
                  </a:lnTo>
                  <a:lnTo>
                    <a:pt x="1425338" y="14683"/>
                  </a:lnTo>
                  <a:lnTo>
                    <a:pt x="1422979" y="10952"/>
                  </a:lnTo>
                  <a:lnTo>
                    <a:pt x="1420051" y="7647"/>
                  </a:lnTo>
                  <a:lnTo>
                    <a:pt x="1416632" y="4855"/>
                  </a:lnTo>
                  <a:lnTo>
                    <a:pt x="1412808" y="2648"/>
                  </a:lnTo>
                  <a:lnTo>
                    <a:pt x="1408680" y="1083"/>
                  </a:lnTo>
                  <a:lnTo>
                    <a:pt x="1404355" y="200"/>
                  </a:lnTo>
                  <a:lnTo>
                    <a:pt x="140104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940020" y="1339541"/>
              <a:ext cx="133704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Relative Investment (PC2)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4008854" y="2320404"/>
              <a:ext cx="1161086" cy="191440"/>
            </a:xfrm>
            <a:custGeom>
              <a:avLst/>
              <a:pathLst>
                <a:path w="1161086" h="191440">
                  <a:moveTo>
                    <a:pt x="27432" y="191440"/>
                  </a:moveTo>
                  <a:lnTo>
                    <a:pt x="1133654" y="191440"/>
                  </a:lnTo>
                  <a:lnTo>
                    <a:pt x="1132549" y="191417"/>
                  </a:lnTo>
                  <a:lnTo>
                    <a:pt x="1136960" y="191240"/>
                  </a:lnTo>
                  <a:lnTo>
                    <a:pt x="1141286" y="190357"/>
                  </a:lnTo>
                  <a:lnTo>
                    <a:pt x="1145414" y="188791"/>
                  </a:lnTo>
                  <a:lnTo>
                    <a:pt x="1149237" y="186584"/>
                  </a:lnTo>
                  <a:lnTo>
                    <a:pt x="1152657" y="183792"/>
                  </a:lnTo>
                  <a:lnTo>
                    <a:pt x="1155584" y="180487"/>
                  </a:lnTo>
                  <a:lnTo>
                    <a:pt x="1157944" y="176756"/>
                  </a:lnTo>
                  <a:lnTo>
                    <a:pt x="1159674" y="172694"/>
                  </a:lnTo>
                  <a:lnTo>
                    <a:pt x="1160731" y="168408"/>
                  </a:lnTo>
                  <a:lnTo>
                    <a:pt x="1161086" y="164008"/>
                  </a:lnTo>
                  <a:lnTo>
                    <a:pt x="1161086" y="27432"/>
                  </a:lnTo>
                  <a:lnTo>
                    <a:pt x="1160731" y="23031"/>
                  </a:lnTo>
                  <a:lnTo>
                    <a:pt x="1159674" y="18745"/>
                  </a:lnTo>
                  <a:lnTo>
                    <a:pt x="1157944" y="14683"/>
                  </a:lnTo>
                  <a:lnTo>
                    <a:pt x="1155584" y="10952"/>
                  </a:lnTo>
                  <a:lnTo>
                    <a:pt x="1152657" y="7647"/>
                  </a:lnTo>
                  <a:lnTo>
                    <a:pt x="1149237" y="4855"/>
                  </a:lnTo>
                  <a:lnTo>
                    <a:pt x="1145414" y="2648"/>
                  </a:lnTo>
                  <a:lnTo>
                    <a:pt x="1141286" y="1083"/>
                  </a:lnTo>
                  <a:lnTo>
                    <a:pt x="1136960" y="200"/>
                  </a:lnTo>
                  <a:lnTo>
                    <a:pt x="1133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4054574" y="2364419"/>
              <a:ext cx="1069646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Acer saccharum TLA</a:t>
              </a:r>
            </a:p>
          </p:txBody>
        </p:sp>
        <p:sp>
          <p:nvSpPr>
            <p:cNvPr id="45" name="pg45"/>
            <p:cNvSpPr/>
            <p:nvPr/>
          </p:nvSpPr>
          <p:spPr>
            <a:xfrm>
              <a:off x="2890944" y="6302316"/>
              <a:ext cx="1384142" cy="191440"/>
            </a:xfrm>
            <a:custGeom>
              <a:avLst/>
              <a:pathLst>
                <a:path w="1384142" h="191440">
                  <a:moveTo>
                    <a:pt x="27431" y="191440"/>
                  </a:moveTo>
                  <a:lnTo>
                    <a:pt x="1356710" y="191440"/>
                  </a:lnTo>
                  <a:lnTo>
                    <a:pt x="1355605" y="191417"/>
                  </a:lnTo>
                  <a:lnTo>
                    <a:pt x="1360017" y="191240"/>
                  </a:lnTo>
                  <a:lnTo>
                    <a:pt x="1364342" y="190357"/>
                  </a:lnTo>
                  <a:lnTo>
                    <a:pt x="1368470" y="188791"/>
                  </a:lnTo>
                  <a:lnTo>
                    <a:pt x="1372293" y="186584"/>
                  </a:lnTo>
                  <a:lnTo>
                    <a:pt x="1375713" y="183792"/>
                  </a:lnTo>
                  <a:lnTo>
                    <a:pt x="1378640" y="180487"/>
                  </a:lnTo>
                  <a:lnTo>
                    <a:pt x="1381000" y="176756"/>
                  </a:lnTo>
                  <a:lnTo>
                    <a:pt x="1382730" y="172694"/>
                  </a:lnTo>
                  <a:lnTo>
                    <a:pt x="1383787" y="168408"/>
                  </a:lnTo>
                  <a:lnTo>
                    <a:pt x="1384142" y="164008"/>
                  </a:lnTo>
                  <a:lnTo>
                    <a:pt x="1384142" y="27431"/>
                  </a:lnTo>
                  <a:lnTo>
                    <a:pt x="1383787" y="23031"/>
                  </a:lnTo>
                  <a:lnTo>
                    <a:pt x="1382730" y="18745"/>
                  </a:lnTo>
                  <a:lnTo>
                    <a:pt x="1381000" y="14683"/>
                  </a:lnTo>
                  <a:lnTo>
                    <a:pt x="1378640" y="10952"/>
                  </a:lnTo>
                  <a:lnTo>
                    <a:pt x="1375713" y="7647"/>
                  </a:lnTo>
                  <a:lnTo>
                    <a:pt x="1372293" y="4855"/>
                  </a:lnTo>
                  <a:lnTo>
                    <a:pt x="1368470" y="2648"/>
                  </a:lnTo>
                  <a:lnTo>
                    <a:pt x="1364342" y="1083"/>
                  </a:lnTo>
                  <a:lnTo>
                    <a:pt x="1360017" y="200"/>
                  </a:lnTo>
                  <a:lnTo>
                    <a:pt x="1356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936664" y="6320273"/>
              <a:ext cx="1292702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Xanthomonas campestris</a:t>
              </a:r>
            </a:p>
          </p:txBody>
        </p:sp>
        <p:sp>
          <p:nvSpPr>
            <p:cNvPr id="47" name="pg47"/>
            <p:cNvSpPr/>
            <p:nvPr/>
          </p:nvSpPr>
          <p:spPr>
            <a:xfrm>
              <a:off x="1406764" y="6302316"/>
              <a:ext cx="326979" cy="191440"/>
            </a:xfrm>
            <a:custGeom>
              <a:avLst/>
              <a:pathLst>
                <a:path w="326979" h="191440">
                  <a:moveTo>
                    <a:pt x="27432" y="191440"/>
                  </a:moveTo>
                  <a:lnTo>
                    <a:pt x="299547" y="191440"/>
                  </a:lnTo>
                  <a:lnTo>
                    <a:pt x="298442" y="191417"/>
                  </a:lnTo>
                  <a:lnTo>
                    <a:pt x="302853" y="191240"/>
                  </a:lnTo>
                  <a:lnTo>
                    <a:pt x="307179" y="190357"/>
                  </a:lnTo>
                  <a:lnTo>
                    <a:pt x="311307" y="188791"/>
                  </a:lnTo>
                  <a:lnTo>
                    <a:pt x="315130" y="186584"/>
                  </a:lnTo>
                  <a:lnTo>
                    <a:pt x="318549" y="183792"/>
                  </a:lnTo>
                  <a:lnTo>
                    <a:pt x="321477" y="180487"/>
                  </a:lnTo>
                  <a:lnTo>
                    <a:pt x="323836" y="176756"/>
                  </a:lnTo>
                  <a:lnTo>
                    <a:pt x="325567" y="172694"/>
                  </a:lnTo>
                  <a:lnTo>
                    <a:pt x="326623" y="168408"/>
                  </a:lnTo>
                  <a:lnTo>
                    <a:pt x="326979" y="164008"/>
                  </a:lnTo>
                  <a:lnTo>
                    <a:pt x="326979" y="27431"/>
                  </a:lnTo>
                  <a:lnTo>
                    <a:pt x="326623" y="23031"/>
                  </a:lnTo>
                  <a:lnTo>
                    <a:pt x="325567" y="18745"/>
                  </a:lnTo>
                  <a:lnTo>
                    <a:pt x="323836" y="14683"/>
                  </a:lnTo>
                  <a:lnTo>
                    <a:pt x="321477" y="10952"/>
                  </a:lnTo>
                  <a:lnTo>
                    <a:pt x="318549" y="7647"/>
                  </a:lnTo>
                  <a:lnTo>
                    <a:pt x="315130" y="4855"/>
                  </a:lnTo>
                  <a:lnTo>
                    <a:pt x="311307" y="2648"/>
                  </a:lnTo>
                  <a:lnTo>
                    <a:pt x="307179" y="1083"/>
                  </a:lnTo>
                  <a:lnTo>
                    <a:pt x="302853" y="200"/>
                  </a:lnTo>
                  <a:lnTo>
                    <a:pt x="29954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452484" y="6346399"/>
              <a:ext cx="235539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Fern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4145689" y="6302316"/>
              <a:ext cx="887416" cy="191440"/>
            </a:xfrm>
            <a:custGeom>
              <a:avLst/>
              <a:pathLst>
                <a:path w="887416" h="191440">
                  <a:moveTo>
                    <a:pt x="27432" y="191440"/>
                  </a:moveTo>
                  <a:lnTo>
                    <a:pt x="859984" y="191440"/>
                  </a:lnTo>
                  <a:lnTo>
                    <a:pt x="858879" y="191417"/>
                  </a:lnTo>
                  <a:lnTo>
                    <a:pt x="863290" y="191240"/>
                  </a:lnTo>
                  <a:lnTo>
                    <a:pt x="867616" y="190357"/>
                  </a:lnTo>
                  <a:lnTo>
                    <a:pt x="871744" y="188791"/>
                  </a:lnTo>
                  <a:lnTo>
                    <a:pt x="875567" y="186584"/>
                  </a:lnTo>
                  <a:lnTo>
                    <a:pt x="878987" y="183792"/>
                  </a:lnTo>
                  <a:lnTo>
                    <a:pt x="881914" y="180487"/>
                  </a:lnTo>
                  <a:lnTo>
                    <a:pt x="884274" y="176756"/>
                  </a:lnTo>
                  <a:lnTo>
                    <a:pt x="886004" y="172694"/>
                  </a:lnTo>
                  <a:lnTo>
                    <a:pt x="887060" y="168408"/>
                  </a:lnTo>
                  <a:lnTo>
                    <a:pt x="887416" y="164008"/>
                  </a:lnTo>
                  <a:lnTo>
                    <a:pt x="887416" y="27431"/>
                  </a:lnTo>
                  <a:lnTo>
                    <a:pt x="887060" y="23031"/>
                  </a:lnTo>
                  <a:lnTo>
                    <a:pt x="886004" y="18745"/>
                  </a:lnTo>
                  <a:lnTo>
                    <a:pt x="884274" y="14683"/>
                  </a:lnTo>
                  <a:lnTo>
                    <a:pt x="881914" y="10952"/>
                  </a:lnTo>
                  <a:lnTo>
                    <a:pt x="878987" y="7647"/>
                  </a:lnTo>
                  <a:lnTo>
                    <a:pt x="875567" y="4855"/>
                  </a:lnTo>
                  <a:lnTo>
                    <a:pt x="871744" y="2648"/>
                  </a:lnTo>
                  <a:lnTo>
                    <a:pt x="867616" y="1083"/>
                  </a:lnTo>
                  <a:lnTo>
                    <a:pt x="863290" y="200"/>
                  </a:lnTo>
                  <a:lnTo>
                    <a:pt x="85998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4191409" y="6318568"/>
              <a:ext cx="795976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Transplant Size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7238059" y="4311360"/>
              <a:ext cx="740963" cy="191440"/>
            </a:xfrm>
            <a:custGeom>
              <a:avLst/>
              <a:pathLst>
                <a:path w="740963" h="191440">
                  <a:moveTo>
                    <a:pt x="27431" y="191440"/>
                  </a:moveTo>
                  <a:lnTo>
                    <a:pt x="713531" y="191440"/>
                  </a:lnTo>
                  <a:lnTo>
                    <a:pt x="712426" y="191417"/>
                  </a:lnTo>
                  <a:lnTo>
                    <a:pt x="716837" y="191240"/>
                  </a:lnTo>
                  <a:lnTo>
                    <a:pt x="721163" y="190357"/>
                  </a:lnTo>
                  <a:lnTo>
                    <a:pt x="725291" y="188791"/>
                  </a:lnTo>
                  <a:lnTo>
                    <a:pt x="729114" y="186584"/>
                  </a:lnTo>
                  <a:lnTo>
                    <a:pt x="732533" y="183792"/>
                  </a:lnTo>
                  <a:lnTo>
                    <a:pt x="735461" y="180487"/>
                  </a:lnTo>
                  <a:lnTo>
                    <a:pt x="737820" y="176756"/>
                  </a:lnTo>
                  <a:lnTo>
                    <a:pt x="739551" y="172694"/>
                  </a:lnTo>
                  <a:lnTo>
                    <a:pt x="740607" y="168408"/>
                  </a:lnTo>
                  <a:lnTo>
                    <a:pt x="740963" y="164008"/>
                  </a:lnTo>
                  <a:lnTo>
                    <a:pt x="740963" y="27432"/>
                  </a:lnTo>
                  <a:lnTo>
                    <a:pt x="740607" y="23031"/>
                  </a:lnTo>
                  <a:lnTo>
                    <a:pt x="739551" y="18745"/>
                  </a:lnTo>
                  <a:lnTo>
                    <a:pt x="737820" y="14683"/>
                  </a:lnTo>
                  <a:lnTo>
                    <a:pt x="735461" y="10952"/>
                  </a:lnTo>
                  <a:lnTo>
                    <a:pt x="732533" y="7647"/>
                  </a:lnTo>
                  <a:lnTo>
                    <a:pt x="729114" y="4855"/>
                  </a:lnTo>
                  <a:lnTo>
                    <a:pt x="725291" y="2648"/>
                  </a:lnTo>
                  <a:lnTo>
                    <a:pt x="721163" y="1083"/>
                  </a:lnTo>
                  <a:lnTo>
                    <a:pt x="716837" y="200"/>
                  </a:lnTo>
                  <a:lnTo>
                    <a:pt x="713531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283779" y="4353601"/>
              <a:ext cx="6495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Rosette Size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99276" y="587826"/>
              <a:ext cx="2819425" cy="5611553"/>
            </a:xfrm>
            <a:custGeom>
              <a:avLst/>
              <a:pathLst>
                <a:path w="2819425" h="5611553">
                  <a:moveTo>
                    <a:pt x="0" y="0"/>
                  </a:moveTo>
                  <a:lnTo>
                    <a:pt x="3492" y="19571"/>
                  </a:lnTo>
                  <a:lnTo>
                    <a:pt x="19327" y="108027"/>
                  </a:lnTo>
                  <a:lnTo>
                    <a:pt x="34904" y="194756"/>
                  </a:lnTo>
                  <a:lnTo>
                    <a:pt x="50241" y="279796"/>
                  </a:lnTo>
                  <a:lnTo>
                    <a:pt x="65356" y="363181"/>
                  </a:lnTo>
                  <a:lnTo>
                    <a:pt x="80268" y="444948"/>
                  </a:lnTo>
                  <a:lnTo>
                    <a:pt x="94994" y="525131"/>
                  </a:lnTo>
                  <a:lnTo>
                    <a:pt x="109551" y="603767"/>
                  </a:lnTo>
                  <a:lnTo>
                    <a:pt x="123959" y="680891"/>
                  </a:lnTo>
                  <a:lnTo>
                    <a:pt x="138235" y="756538"/>
                  </a:lnTo>
                  <a:lnTo>
                    <a:pt x="152397" y="830744"/>
                  </a:lnTo>
                  <a:lnTo>
                    <a:pt x="166463" y="903545"/>
                  </a:lnTo>
                  <a:lnTo>
                    <a:pt x="180451" y="974975"/>
                  </a:lnTo>
                  <a:lnTo>
                    <a:pt x="194379" y="1045072"/>
                  </a:lnTo>
                  <a:lnTo>
                    <a:pt x="208265" y="1113870"/>
                  </a:lnTo>
                  <a:lnTo>
                    <a:pt x="222127" y="1181405"/>
                  </a:lnTo>
                  <a:lnTo>
                    <a:pt x="235983" y="1247713"/>
                  </a:lnTo>
                  <a:lnTo>
                    <a:pt x="249851" y="1312828"/>
                  </a:lnTo>
                  <a:lnTo>
                    <a:pt x="263748" y="1376787"/>
                  </a:lnTo>
                  <a:lnTo>
                    <a:pt x="277694" y="1439625"/>
                  </a:lnTo>
                  <a:lnTo>
                    <a:pt x="291705" y="1501378"/>
                  </a:lnTo>
                  <a:lnTo>
                    <a:pt x="305800" y="1562082"/>
                  </a:lnTo>
                  <a:lnTo>
                    <a:pt x="319997" y="1621771"/>
                  </a:lnTo>
                  <a:lnTo>
                    <a:pt x="334314" y="1680482"/>
                  </a:lnTo>
                  <a:lnTo>
                    <a:pt x="348768" y="1738249"/>
                  </a:lnTo>
                  <a:lnTo>
                    <a:pt x="363378" y="1795110"/>
                  </a:lnTo>
                  <a:lnTo>
                    <a:pt x="378162" y="1851098"/>
                  </a:lnTo>
                  <a:lnTo>
                    <a:pt x="393138" y="1906251"/>
                  </a:lnTo>
                  <a:lnTo>
                    <a:pt x="408323" y="1960602"/>
                  </a:lnTo>
                  <a:lnTo>
                    <a:pt x="423736" y="2014189"/>
                  </a:lnTo>
                  <a:lnTo>
                    <a:pt x="439395" y="2067046"/>
                  </a:lnTo>
                  <a:lnTo>
                    <a:pt x="455317" y="2119208"/>
                  </a:lnTo>
                  <a:lnTo>
                    <a:pt x="471521" y="2170713"/>
                  </a:lnTo>
                  <a:lnTo>
                    <a:pt x="488024" y="2221595"/>
                  </a:lnTo>
                  <a:lnTo>
                    <a:pt x="504845" y="2271889"/>
                  </a:lnTo>
                  <a:lnTo>
                    <a:pt x="522002" y="2321632"/>
                  </a:lnTo>
                  <a:lnTo>
                    <a:pt x="539512" y="2370858"/>
                  </a:lnTo>
                  <a:lnTo>
                    <a:pt x="557393" y="2419605"/>
                  </a:lnTo>
                  <a:lnTo>
                    <a:pt x="575664" y="2467906"/>
                  </a:lnTo>
                  <a:lnTo>
                    <a:pt x="594343" y="2515797"/>
                  </a:lnTo>
                  <a:lnTo>
                    <a:pt x="613447" y="2563315"/>
                  </a:lnTo>
                  <a:lnTo>
                    <a:pt x="632994" y="2610495"/>
                  </a:lnTo>
                  <a:lnTo>
                    <a:pt x="653003" y="2657371"/>
                  </a:lnTo>
                  <a:lnTo>
                    <a:pt x="673491" y="2703981"/>
                  </a:lnTo>
                  <a:lnTo>
                    <a:pt x="694476" y="2750359"/>
                  </a:lnTo>
                  <a:lnTo>
                    <a:pt x="715977" y="2796541"/>
                  </a:lnTo>
                  <a:lnTo>
                    <a:pt x="738011" y="2842563"/>
                  </a:lnTo>
                  <a:lnTo>
                    <a:pt x="760596" y="2888460"/>
                  </a:lnTo>
                  <a:lnTo>
                    <a:pt x="783751" y="2934268"/>
                  </a:lnTo>
                  <a:lnTo>
                    <a:pt x="807493" y="2980021"/>
                  </a:lnTo>
                  <a:lnTo>
                    <a:pt x="831840" y="3025757"/>
                  </a:lnTo>
                  <a:lnTo>
                    <a:pt x="856810" y="3071510"/>
                  </a:lnTo>
                  <a:lnTo>
                    <a:pt x="882422" y="3117316"/>
                  </a:lnTo>
                  <a:lnTo>
                    <a:pt x="908693" y="3163211"/>
                  </a:lnTo>
                  <a:lnTo>
                    <a:pt x="935640" y="3209230"/>
                  </a:lnTo>
                  <a:lnTo>
                    <a:pt x="963283" y="3255408"/>
                  </a:lnTo>
                  <a:lnTo>
                    <a:pt x="991640" y="3301782"/>
                  </a:lnTo>
                  <a:lnTo>
                    <a:pt x="1020727" y="3348387"/>
                  </a:lnTo>
                  <a:lnTo>
                    <a:pt x="1050563" y="3395258"/>
                  </a:lnTo>
                  <a:lnTo>
                    <a:pt x="1081166" y="3442431"/>
                  </a:lnTo>
                  <a:lnTo>
                    <a:pt x="1112555" y="3489942"/>
                  </a:lnTo>
                  <a:lnTo>
                    <a:pt x="1144746" y="3537825"/>
                  </a:lnTo>
                  <a:lnTo>
                    <a:pt x="1177759" y="3586118"/>
                  </a:lnTo>
                  <a:lnTo>
                    <a:pt x="1211610" y="3634854"/>
                  </a:lnTo>
                  <a:lnTo>
                    <a:pt x="1246318" y="3684071"/>
                  </a:lnTo>
                  <a:lnTo>
                    <a:pt x="1281901" y="3733803"/>
                  </a:lnTo>
                  <a:lnTo>
                    <a:pt x="1318378" y="3784086"/>
                  </a:lnTo>
                  <a:lnTo>
                    <a:pt x="1355765" y="3834955"/>
                  </a:lnTo>
                  <a:lnTo>
                    <a:pt x="1394080" y="3886447"/>
                  </a:lnTo>
                  <a:lnTo>
                    <a:pt x="1433343" y="3938596"/>
                  </a:lnTo>
                  <a:lnTo>
                    <a:pt x="1473571" y="3991439"/>
                  </a:lnTo>
                  <a:lnTo>
                    <a:pt x="1514781" y="4045010"/>
                  </a:lnTo>
                  <a:lnTo>
                    <a:pt x="1556992" y="4099346"/>
                  </a:lnTo>
                  <a:lnTo>
                    <a:pt x="1600222" y="4154481"/>
                  </a:lnTo>
                  <a:lnTo>
                    <a:pt x="1644489" y="4210453"/>
                  </a:lnTo>
                  <a:lnTo>
                    <a:pt x="1689811" y="4267295"/>
                  </a:lnTo>
                  <a:lnTo>
                    <a:pt x="1736205" y="4325044"/>
                  </a:lnTo>
                  <a:lnTo>
                    <a:pt x="1783690" y="4383735"/>
                  </a:lnTo>
                  <a:lnTo>
                    <a:pt x="1832283" y="4443404"/>
                  </a:lnTo>
                  <a:lnTo>
                    <a:pt x="1882003" y="4504087"/>
                  </a:lnTo>
                  <a:lnTo>
                    <a:pt x="1932868" y="4565818"/>
                  </a:lnTo>
                  <a:lnTo>
                    <a:pt x="1984895" y="4628634"/>
                  </a:lnTo>
                  <a:lnTo>
                    <a:pt x="2038103" y="4692570"/>
                  </a:lnTo>
                  <a:lnTo>
                    <a:pt x="2092510" y="4757662"/>
                  </a:lnTo>
                  <a:lnTo>
                    <a:pt x="2148133" y="4823945"/>
                  </a:lnTo>
                  <a:lnTo>
                    <a:pt x="2204991" y="4891455"/>
                  </a:lnTo>
                  <a:lnTo>
                    <a:pt x="2263101" y="4960227"/>
                  </a:lnTo>
                  <a:lnTo>
                    <a:pt x="2322482" y="5030297"/>
                  </a:lnTo>
                  <a:lnTo>
                    <a:pt x="2383151" y="5101700"/>
                  </a:lnTo>
                  <a:lnTo>
                    <a:pt x="2445126" y="5174473"/>
                  </a:lnTo>
                  <a:lnTo>
                    <a:pt x="2508426" y="5248650"/>
                  </a:lnTo>
                  <a:lnTo>
                    <a:pt x="2573069" y="5324268"/>
                  </a:lnTo>
                  <a:lnTo>
                    <a:pt x="2639071" y="5401361"/>
                  </a:lnTo>
                  <a:lnTo>
                    <a:pt x="2706452" y="5479966"/>
                  </a:lnTo>
                  <a:lnTo>
                    <a:pt x="2775230" y="5560118"/>
                  </a:lnTo>
                  <a:lnTo>
                    <a:pt x="2819425" y="5611553"/>
                  </a:lnTo>
                </a:path>
              </a:pathLst>
            </a:custGeom>
            <a:ln w="29678" cap="flat">
              <a:solidFill>
                <a:srgbClr val="66CC99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248848" y="6022492"/>
              <a:ext cx="169853" cy="176887"/>
            </a:xfrm>
            <a:custGeom>
              <a:avLst/>
              <a:pathLst>
                <a:path w="169853" h="176887">
                  <a:moveTo>
                    <a:pt x="0" y="117307"/>
                  </a:moveTo>
                  <a:lnTo>
                    <a:pt x="169853" y="176887"/>
                  </a:lnTo>
                  <a:lnTo>
                    <a:pt x="136524" y="0"/>
                  </a:lnTo>
                  <a:close/>
                </a:path>
              </a:pathLst>
            </a:custGeom>
            <a:solidFill>
              <a:srgbClr val="66CC99">
                <a:alpha val="98823"/>
              </a:srgbClr>
            </a:solidFill>
            <a:ln w="29678" cap="flat">
              <a:solidFill>
                <a:srgbClr val="66CC99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0092" y="587826"/>
              <a:ext cx="2819425" cy="5611553"/>
            </a:xfrm>
            <a:custGeom>
              <a:avLst/>
              <a:pathLst>
                <a:path w="2819425" h="5611553">
                  <a:moveTo>
                    <a:pt x="2819425" y="0"/>
                  </a:moveTo>
                  <a:lnTo>
                    <a:pt x="2815933" y="19571"/>
                  </a:lnTo>
                  <a:lnTo>
                    <a:pt x="2800098" y="108027"/>
                  </a:lnTo>
                  <a:lnTo>
                    <a:pt x="2784521" y="194756"/>
                  </a:lnTo>
                  <a:lnTo>
                    <a:pt x="2769184" y="279796"/>
                  </a:lnTo>
                  <a:lnTo>
                    <a:pt x="2754068" y="363181"/>
                  </a:lnTo>
                  <a:lnTo>
                    <a:pt x="2739157" y="444948"/>
                  </a:lnTo>
                  <a:lnTo>
                    <a:pt x="2724431" y="525131"/>
                  </a:lnTo>
                  <a:lnTo>
                    <a:pt x="2709873" y="603767"/>
                  </a:lnTo>
                  <a:lnTo>
                    <a:pt x="2695465" y="680891"/>
                  </a:lnTo>
                  <a:lnTo>
                    <a:pt x="2681189" y="756538"/>
                  </a:lnTo>
                  <a:lnTo>
                    <a:pt x="2667027" y="830744"/>
                  </a:lnTo>
                  <a:lnTo>
                    <a:pt x="2652961" y="903545"/>
                  </a:lnTo>
                  <a:lnTo>
                    <a:pt x="2638973" y="974975"/>
                  </a:lnTo>
                  <a:lnTo>
                    <a:pt x="2625045" y="1045072"/>
                  </a:lnTo>
                  <a:lnTo>
                    <a:pt x="2611160" y="1113870"/>
                  </a:lnTo>
                  <a:lnTo>
                    <a:pt x="2597298" y="1181405"/>
                  </a:lnTo>
                  <a:lnTo>
                    <a:pt x="2583442" y="1247713"/>
                  </a:lnTo>
                  <a:lnTo>
                    <a:pt x="2569574" y="1312828"/>
                  </a:lnTo>
                  <a:lnTo>
                    <a:pt x="2555676" y="1376787"/>
                  </a:lnTo>
                  <a:lnTo>
                    <a:pt x="2541731" y="1439625"/>
                  </a:lnTo>
                  <a:lnTo>
                    <a:pt x="2527720" y="1501378"/>
                  </a:lnTo>
                  <a:lnTo>
                    <a:pt x="2513625" y="1562082"/>
                  </a:lnTo>
                  <a:lnTo>
                    <a:pt x="2499428" y="1621771"/>
                  </a:lnTo>
                  <a:lnTo>
                    <a:pt x="2485111" y="1680482"/>
                  </a:lnTo>
                  <a:lnTo>
                    <a:pt x="2470656" y="1738249"/>
                  </a:lnTo>
                  <a:lnTo>
                    <a:pt x="2456046" y="1795110"/>
                  </a:lnTo>
                  <a:lnTo>
                    <a:pt x="2441262" y="1851098"/>
                  </a:lnTo>
                  <a:lnTo>
                    <a:pt x="2426287" y="1906251"/>
                  </a:lnTo>
                  <a:lnTo>
                    <a:pt x="2411101" y="1960602"/>
                  </a:lnTo>
                  <a:lnTo>
                    <a:pt x="2395688" y="2014189"/>
                  </a:lnTo>
                  <a:lnTo>
                    <a:pt x="2380030" y="2067046"/>
                  </a:lnTo>
                  <a:lnTo>
                    <a:pt x="2364108" y="2119208"/>
                  </a:lnTo>
                  <a:lnTo>
                    <a:pt x="2347904" y="2170713"/>
                  </a:lnTo>
                  <a:lnTo>
                    <a:pt x="2331400" y="2221595"/>
                  </a:lnTo>
                  <a:lnTo>
                    <a:pt x="2314579" y="2271889"/>
                  </a:lnTo>
                  <a:lnTo>
                    <a:pt x="2297423" y="2321632"/>
                  </a:lnTo>
                  <a:lnTo>
                    <a:pt x="2279913" y="2370858"/>
                  </a:lnTo>
                  <a:lnTo>
                    <a:pt x="2262031" y="2419605"/>
                  </a:lnTo>
                  <a:lnTo>
                    <a:pt x="2243760" y="2467906"/>
                  </a:lnTo>
                  <a:lnTo>
                    <a:pt x="2225082" y="2515797"/>
                  </a:lnTo>
                  <a:lnTo>
                    <a:pt x="2205978" y="2563315"/>
                  </a:lnTo>
                  <a:lnTo>
                    <a:pt x="2186431" y="2610495"/>
                  </a:lnTo>
                  <a:lnTo>
                    <a:pt x="2166422" y="2657371"/>
                  </a:lnTo>
                  <a:lnTo>
                    <a:pt x="2145934" y="2703981"/>
                  </a:lnTo>
                  <a:lnTo>
                    <a:pt x="2124949" y="2750359"/>
                  </a:lnTo>
                  <a:lnTo>
                    <a:pt x="2103448" y="2796541"/>
                  </a:lnTo>
                  <a:lnTo>
                    <a:pt x="2081414" y="2842563"/>
                  </a:lnTo>
                  <a:lnTo>
                    <a:pt x="2058829" y="2888460"/>
                  </a:lnTo>
                  <a:lnTo>
                    <a:pt x="2035674" y="2934268"/>
                  </a:lnTo>
                  <a:lnTo>
                    <a:pt x="2011932" y="2980021"/>
                  </a:lnTo>
                  <a:lnTo>
                    <a:pt x="1987585" y="3025757"/>
                  </a:lnTo>
                  <a:lnTo>
                    <a:pt x="1962614" y="3071510"/>
                  </a:lnTo>
                  <a:lnTo>
                    <a:pt x="1937003" y="3117316"/>
                  </a:lnTo>
                  <a:lnTo>
                    <a:pt x="1910732" y="3163211"/>
                  </a:lnTo>
                  <a:lnTo>
                    <a:pt x="1883784" y="3209230"/>
                  </a:lnTo>
                  <a:lnTo>
                    <a:pt x="1856141" y="3255408"/>
                  </a:lnTo>
                  <a:lnTo>
                    <a:pt x="1827785" y="3301782"/>
                  </a:lnTo>
                  <a:lnTo>
                    <a:pt x="1798698" y="3348387"/>
                  </a:lnTo>
                  <a:lnTo>
                    <a:pt x="1768862" y="3395258"/>
                  </a:lnTo>
                  <a:lnTo>
                    <a:pt x="1738258" y="3442431"/>
                  </a:lnTo>
                  <a:lnTo>
                    <a:pt x="1706870" y="3489942"/>
                  </a:lnTo>
                  <a:lnTo>
                    <a:pt x="1674679" y="3537825"/>
                  </a:lnTo>
                  <a:lnTo>
                    <a:pt x="1641666" y="3586118"/>
                  </a:lnTo>
                  <a:lnTo>
                    <a:pt x="1607815" y="3634854"/>
                  </a:lnTo>
                  <a:lnTo>
                    <a:pt x="1573107" y="3684071"/>
                  </a:lnTo>
                  <a:lnTo>
                    <a:pt x="1537523" y="3733803"/>
                  </a:lnTo>
                  <a:lnTo>
                    <a:pt x="1501047" y="3784086"/>
                  </a:lnTo>
                  <a:lnTo>
                    <a:pt x="1463660" y="3834955"/>
                  </a:lnTo>
                  <a:lnTo>
                    <a:pt x="1425344" y="3886447"/>
                  </a:lnTo>
                  <a:lnTo>
                    <a:pt x="1386081" y="3938596"/>
                  </a:lnTo>
                  <a:lnTo>
                    <a:pt x="1345854" y="3991439"/>
                  </a:lnTo>
                  <a:lnTo>
                    <a:pt x="1304643" y="4045010"/>
                  </a:lnTo>
                  <a:lnTo>
                    <a:pt x="1262432" y="4099346"/>
                  </a:lnTo>
                  <a:lnTo>
                    <a:pt x="1219202" y="4154481"/>
                  </a:lnTo>
                  <a:lnTo>
                    <a:pt x="1174936" y="4210453"/>
                  </a:lnTo>
                  <a:lnTo>
                    <a:pt x="1129614" y="4267295"/>
                  </a:lnTo>
                  <a:lnTo>
                    <a:pt x="1083220" y="4325044"/>
                  </a:lnTo>
                  <a:lnTo>
                    <a:pt x="1035735" y="4383735"/>
                  </a:lnTo>
                  <a:lnTo>
                    <a:pt x="987142" y="4443404"/>
                  </a:lnTo>
                  <a:lnTo>
                    <a:pt x="937421" y="4504087"/>
                  </a:lnTo>
                  <a:lnTo>
                    <a:pt x="886557" y="4565818"/>
                  </a:lnTo>
                  <a:lnTo>
                    <a:pt x="834529" y="4628634"/>
                  </a:lnTo>
                  <a:lnTo>
                    <a:pt x="781321" y="4692570"/>
                  </a:lnTo>
                  <a:lnTo>
                    <a:pt x="726915" y="4757662"/>
                  </a:lnTo>
                  <a:lnTo>
                    <a:pt x="671292" y="4823945"/>
                  </a:lnTo>
                  <a:lnTo>
                    <a:pt x="614434" y="4891455"/>
                  </a:lnTo>
                  <a:lnTo>
                    <a:pt x="556324" y="4960227"/>
                  </a:lnTo>
                  <a:lnTo>
                    <a:pt x="496943" y="5030297"/>
                  </a:lnTo>
                  <a:lnTo>
                    <a:pt x="436274" y="5101700"/>
                  </a:lnTo>
                  <a:lnTo>
                    <a:pt x="374299" y="5174473"/>
                  </a:lnTo>
                  <a:lnTo>
                    <a:pt x="310999" y="5248650"/>
                  </a:lnTo>
                  <a:lnTo>
                    <a:pt x="246356" y="5324268"/>
                  </a:lnTo>
                  <a:lnTo>
                    <a:pt x="180353" y="5401361"/>
                  </a:lnTo>
                  <a:lnTo>
                    <a:pt x="112972" y="5479966"/>
                  </a:lnTo>
                  <a:lnTo>
                    <a:pt x="44195" y="5560118"/>
                  </a:lnTo>
                  <a:lnTo>
                    <a:pt x="0" y="5611553"/>
                  </a:lnTo>
                </a:path>
              </a:pathLst>
            </a:custGeom>
            <a:ln w="28849" cap="flat">
              <a:solidFill>
                <a:srgbClr val="CC6666">
                  <a:alpha val="9921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760092" y="6022492"/>
              <a:ext cx="169853" cy="176887"/>
            </a:xfrm>
            <a:custGeom>
              <a:avLst/>
              <a:pathLst>
                <a:path w="169853" h="176887">
                  <a:moveTo>
                    <a:pt x="33329" y="0"/>
                  </a:moveTo>
                  <a:lnTo>
                    <a:pt x="0" y="176887"/>
                  </a:lnTo>
                  <a:lnTo>
                    <a:pt x="169853" y="117307"/>
                  </a:lnTo>
                  <a:close/>
                </a:path>
              </a:pathLst>
            </a:custGeom>
            <a:solidFill>
              <a:srgbClr val="CC6666">
                <a:alpha val="99215"/>
              </a:srgbClr>
            </a:solidFill>
            <a:ln w="28849" cap="flat">
              <a:solidFill>
                <a:srgbClr val="CC6666">
                  <a:alpha val="9921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2233334" y="3468683"/>
              <a:ext cx="29938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0.02 *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6604736" y="3468683"/>
              <a:ext cx="3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-0.01 **</a:t>
              </a:r>
            </a:p>
          </p:txBody>
        </p:sp>
        <p:sp>
          <p:nvSpPr>
            <p:cNvPr id="11" name="pg11"/>
            <p:cNvSpPr/>
            <p:nvPr/>
          </p:nvSpPr>
          <p:spPr>
            <a:xfrm>
              <a:off x="859151" y="329448"/>
              <a:ext cx="1422205" cy="191440"/>
            </a:xfrm>
            <a:custGeom>
              <a:avLst/>
              <a:pathLst>
                <a:path w="1422205" h="191440">
                  <a:moveTo>
                    <a:pt x="27432" y="191440"/>
                  </a:moveTo>
                  <a:lnTo>
                    <a:pt x="1394773" y="191440"/>
                  </a:lnTo>
                  <a:lnTo>
                    <a:pt x="1393668" y="191417"/>
                  </a:lnTo>
                  <a:lnTo>
                    <a:pt x="1398079" y="191240"/>
                  </a:lnTo>
                  <a:lnTo>
                    <a:pt x="1402405" y="190357"/>
                  </a:lnTo>
                  <a:lnTo>
                    <a:pt x="1406533" y="188791"/>
                  </a:lnTo>
                  <a:lnTo>
                    <a:pt x="1410356" y="186584"/>
                  </a:lnTo>
                  <a:lnTo>
                    <a:pt x="1413776" y="183792"/>
                  </a:lnTo>
                  <a:lnTo>
                    <a:pt x="1416703" y="180487"/>
                  </a:lnTo>
                  <a:lnTo>
                    <a:pt x="1419063" y="176756"/>
                  </a:lnTo>
                  <a:lnTo>
                    <a:pt x="1420793" y="172694"/>
                  </a:lnTo>
                  <a:lnTo>
                    <a:pt x="1421850" y="168408"/>
                  </a:lnTo>
                  <a:lnTo>
                    <a:pt x="1422205" y="164008"/>
                  </a:lnTo>
                  <a:lnTo>
                    <a:pt x="1422205" y="27431"/>
                  </a:lnTo>
                  <a:lnTo>
                    <a:pt x="1421850" y="23031"/>
                  </a:lnTo>
                  <a:lnTo>
                    <a:pt x="1420793" y="18745"/>
                  </a:lnTo>
                  <a:lnTo>
                    <a:pt x="1419063" y="14683"/>
                  </a:lnTo>
                  <a:lnTo>
                    <a:pt x="1416703" y="10952"/>
                  </a:lnTo>
                  <a:lnTo>
                    <a:pt x="1413776" y="7647"/>
                  </a:lnTo>
                  <a:lnTo>
                    <a:pt x="1410356" y="4855"/>
                  </a:lnTo>
                  <a:lnTo>
                    <a:pt x="1406533" y="2648"/>
                  </a:lnTo>
                  <a:lnTo>
                    <a:pt x="1402405" y="1083"/>
                  </a:lnTo>
                  <a:lnTo>
                    <a:pt x="1398079" y="200"/>
                  </a:lnTo>
                  <a:lnTo>
                    <a:pt x="139477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6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904871" y="344063"/>
              <a:ext cx="133076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General Investment (PC1)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6894300" y="329448"/>
              <a:ext cx="1428480" cy="191440"/>
            </a:xfrm>
            <a:custGeom>
              <a:avLst/>
              <a:pathLst>
                <a:path w="1428480" h="191440">
                  <a:moveTo>
                    <a:pt x="27431" y="191440"/>
                  </a:moveTo>
                  <a:lnTo>
                    <a:pt x="1401048" y="191440"/>
                  </a:lnTo>
                  <a:lnTo>
                    <a:pt x="1399944" y="191417"/>
                  </a:lnTo>
                  <a:lnTo>
                    <a:pt x="1404355" y="191240"/>
                  </a:lnTo>
                  <a:lnTo>
                    <a:pt x="1408680" y="190357"/>
                  </a:lnTo>
                  <a:lnTo>
                    <a:pt x="1412808" y="188791"/>
                  </a:lnTo>
                  <a:lnTo>
                    <a:pt x="1416632" y="186584"/>
                  </a:lnTo>
                  <a:lnTo>
                    <a:pt x="1420051" y="183792"/>
                  </a:lnTo>
                  <a:lnTo>
                    <a:pt x="1422979" y="180487"/>
                  </a:lnTo>
                  <a:lnTo>
                    <a:pt x="1425338" y="176756"/>
                  </a:lnTo>
                  <a:lnTo>
                    <a:pt x="1427069" y="172694"/>
                  </a:lnTo>
                  <a:lnTo>
                    <a:pt x="1428125" y="168408"/>
                  </a:lnTo>
                  <a:lnTo>
                    <a:pt x="1428480" y="164008"/>
                  </a:lnTo>
                  <a:lnTo>
                    <a:pt x="1428480" y="27431"/>
                  </a:lnTo>
                  <a:lnTo>
                    <a:pt x="1428125" y="23031"/>
                  </a:lnTo>
                  <a:lnTo>
                    <a:pt x="1427069" y="18745"/>
                  </a:lnTo>
                  <a:lnTo>
                    <a:pt x="1425338" y="14683"/>
                  </a:lnTo>
                  <a:lnTo>
                    <a:pt x="1422979" y="10952"/>
                  </a:lnTo>
                  <a:lnTo>
                    <a:pt x="1420051" y="7647"/>
                  </a:lnTo>
                  <a:lnTo>
                    <a:pt x="1416632" y="4855"/>
                  </a:lnTo>
                  <a:lnTo>
                    <a:pt x="1412808" y="2648"/>
                  </a:lnTo>
                  <a:lnTo>
                    <a:pt x="1408680" y="1083"/>
                  </a:lnTo>
                  <a:lnTo>
                    <a:pt x="1404355" y="200"/>
                  </a:lnTo>
                  <a:lnTo>
                    <a:pt x="140104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6940020" y="344063"/>
              <a:ext cx="133704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Relative Investment (PC2)</a:t>
              </a:r>
            </a:p>
          </p:txBody>
        </p:sp>
        <p:sp>
          <p:nvSpPr>
            <p:cNvPr id="15" name="pg15"/>
            <p:cNvSpPr/>
            <p:nvPr/>
          </p:nvSpPr>
          <p:spPr>
            <a:xfrm>
              <a:off x="4218915" y="6302316"/>
              <a:ext cx="740963" cy="191440"/>
            </a:xfrm>
            <a:custGeom>
              <a:avLst/>
              <a:pathLst>
                <a:path w="740963" h="191440">
                  <a:moveTo>
                    <a:pt x="27432" y="191440"/>
                  </a:moveTo>
                  <a:lnTo>
                    <a:pt x="713531" y="191440"/>
                  </a:lnTo>
                  <a:lnTo>
                    <a:pt x="712426" y="191417"/>
                  </a:lnTo>
                  <a:lnTo>
                    <a:pt x="716837" y="191240"/>
                  </a:lnTo>
                  <a:lnTo>
                    <a:pt x="721163" y="190357"/>
                  </a:lnTo>
                  <a:lnTo>
                    <a:pt x="725291" y="188791"/>
                  </a:lnTo>
                  <a:lnTo>
                    <a:pt x="729114" y="186584"/>
                  </a:lnTo>
                  <a:lnTo>
                    <a:pt x="732533" y="183792"/>
                  </a:lnTo>
                  <a:lnTo>
                    <a:pt x="735461" y="180487"/>
                  </a:lnTo>
                  <a:lnTo>
                    <a:pt x="737820" y="176756"/>
                  </a:lnTo>
                  <a:lnTo>
                    <a:pt x="739551" y="172694"/>
                  </a:lnTo>
                  <a:lnTo>
                    <a:pt x="740607" y="168408"/>
                  </a:lnTo>
                  <a:lnTo>
                    <a:pt x="740963" y="164008"/>
                  </a:lnTo>
                  <a:lnTo>
                    <a:pt x="740963" y="27432"/>
                  </a:lnTo>
                  <a:lnTo>
                    <a:pt x="740607" y="23031"/>
                  </a:lnTo>
                  <a:lnTo>
                    <a:pt x="739551" y="18745"/>
                  </a:lnTo>
                  <a:lnTo>
                    <a:pt x="737820" y="14683"/>
                  </a:lnTo>
                  <a:lnTo>
                    <a:pt x="735461" y="10952"/>
                  </a:lnTo>
                  <a:lnTo>
                    <a:pt x="732533" y="7647"/>
                  </a:lnTo>
                  <a:lnTo>
                    <a:pt x="729114" y="4855"/>
                  </a:lnTo>
                  <a:lnTo>
                    <a:pt x="725291" y="2648"/>
                  </a:lnTo>
                  <a:lnTo>
                    <a:pt x="721163" y="1083"/>
                  </a:lnTo>
                  <a:lnTo>
                    <a:pt x="716837" y="200"/>
                  </a:lnTo>
                  <a:lnTo>
                    <a:pt x="713531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008"/>
                  </a:lnTo>
                  <a:lnTo>
                    <a:pt x="88" y="161800"/>
                  </a:lnTo>
                  <a:lnTo>
                    <a:pt x="88" y="166215"/>
                  </a:lnTo>
                  <a:lnTo>
                    <a:pt x="797" y="170573"/>
                  </a:lnTo>
                  <a:lnTo>
                    <a:pt x="2195" y="174760"/>
                  </a:lnTo>
                  <a:lnTo>
                    <a:pt x="4246" y="178669"/>
                  </a:lnTo>
                  <a:lnTo>
                    <a:pt x="6898" y="182198"/>
                  </a:lnTo>
                  <a:lnTo>
                    <a:pt x="10082" y="185257"/>
                  </a:lnTo>
                  <a:lnTo>
                    <a:pt x="13715" y="187764"/>
                  </a:lnTo>
                  <a:lnTo>
                    <a:pt x="17704" y="189657"/>
                  </a:lnTo>
                  <a:lnTo>
                    <a:pt x="21944" y="190885"/>
                  </a:lnTo>
                  <a:lnTo>
                    <a:pt x="26327" y="1914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4264635" y="6344557"/>
              <a:ext cx="6495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 Narrow"/>
                  <a:cs typeface="Arial Narrow"/>
                </a:rPr>
                <a:t>Rosette Size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richardhonor</cp:lastModifiedBy>
  <cp:revision>3</cp:revision>
  <dcterms:created xsi:type="dcterms:W3CDTF">2017-02-13T16:18:36Z</dcterms:created>
  <dcterms:modified xsi:type="dcterms:W3CDTF">2022-08-02T20:46:01Z</dcterms:modified>
  <cp:category/>
</cp:coreProperties>
</file>