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9"/>
    <p:restoredTop sz="96327"/>
  </p:normalViewPr>
  <p:slideViewPr>
    <p:cSldViewPr snapToGrid="0" snapToObjects="1">
      <p:cViewPr>
        <p:scale>
          <a:sx n="96" d="100"/>
          <a:sy n="96" d="100"/>
        </p:scale>
        <p:origin x="600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84568-8972-8B4C-BEC4-A7A1F8E324F6}" type="datetimeFigureOut">
              <a:rPr lang="en-US" smtClean="0"/>
              <a:t>7/31/22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552A0-0C0D-ED44-BC6C-048EF1F2F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31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DA1DD-78B0-D043-A94F-05883026CB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24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72667-760A-BB54-B6A3-D00072E5C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969556-8CFD-DC59-2269-971F41653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6F4F1-5C92-6689-13BF-DB037466A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2439-9ECF-9448-8A6A-2520714D9C70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35BA1-3E3E-062C-1C3C-BD653B0FC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23810-ACF6-C298-9612-65BA7A07C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FDE8-BE84-CE41-AFB9-2E993D498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9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A410-2989-A836-85A3-E1B099179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E4AD1B-4D5E-FFEE-04E2-7BA87AFF4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050C3-6ABF-34C9-00D9-A4AEC570C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2439-9ECF-9448-8A6A-2520714D9C70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814A3-2006-4C0F-455D-5FF23E270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09378-3DB9-489B-7329-E035D4C8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FDE8-BE84-CE41-AFB9-2E993D498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91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1D2CE4-F665-5751-A6ED-133B677F05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2163D1-8DDD-B1C1-A915-C8815DC48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CE2A9-ACC4-0EE3-F548-808EF466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2439-9ECF-9448-8A6A-2520714D9C70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0BE92-256B-48C3-0561-7FFD77692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BE747-A733-0672-381D-BD34AEA6F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FDE8-BE84-CE41-AFB9-2E993D498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16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F071A-BCE0-F411-BD71-6CB31C231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99752-DA5E-3BC5-94EA-E00207AFD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F9E46-8997-FDA6-750B-838218A8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2439-9ECF-9448-8A6A-2520714D9C70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121E3-69F5-03BF-A60A-59C1A5263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CDF15-020D-1829-157E-6F399B960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FDE8-BE84-CE41-AFB9-2E993D498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40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ADF8-0A76-26D6-1C1F-F972DF92A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F0EA8-004F-F271-B14E-C335CE29F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33737-8E8A-A327-6E90-104BEB6D9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2439-9ECF-9448-8A6A-2520714D9C70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8B158-DD8F-7541-2D99-045E3AB72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9F56E-ADAA-902B-DDE5-4D1FA8C9A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FDE8-BE84-CE41-AFB9-2E993D498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57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7D06B-2489-102F-3C30-3C01E5C33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77A19-735A-42F0-ACCE-2DA802EA34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33421-3C82-65AD-7CC8-95B0D9751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D4CF2-10A7-2D67-C14C-BD24D559E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2439-9ECF-9448-8A6A-2520714D9C70}" type="datetimeFigureOut">
              <a:rPr lang="en-US" smtClean="0"/>
              <a:t>7/31/22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9F807-125F-3292-025B-EF1F2F888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1F1E1-3989-E3AC-FD81-C311E8B83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FDE8-BE84-CE41-AFB9-2E993D498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03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4A142-B510-4C06-6845-85FFAFCC4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038A3-08C9-CF84-56C7-650E6942A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286697-37FB-1184-4A1A-0D201C89D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6C1AAA-8064-37DF-AB21-957052E5D7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CE0876-0190-B088-0B8F-6637A31BE7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5DF1B8-B53A-FF90-6321-F252634D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2439-9ECF-9448-8A6A-2520714D9C70}" type="datetimeFigureOut">
              <a:rPr lang="en-US" smtClean="0"/>
              <a:t>7/31/22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17A666-7E39-AC61-5CBC-7159361E4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7126BA-BC33-1ED2-2448-F585A4B0D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FDE8-BE84-CE41-AFB9-2E993D498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19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F8E2F-C0BF-7E73-68CC-422D9CBDB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299041-17A3-B676-D535-41E676054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2439-9ECF-9448-8A6A-2520714D9C70}" type="datetimeFigureOut">
              <a:rPr lang="en-US" smtClean="0"/>
              <a:t>7/31/22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2EF58C-A87D-CE73-F792-9E827F1AE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79820-A941-C0BB-8265-6C142761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FDE8-BE84-CE41-AFB9-2E993D498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82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7FCA5E-BABF-27CC-1C75-1AFED93F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2439-9ECF-9448-8A6A-2520714D9C70}" type="datetimeFigureOut">
              <a:rPr lang="en-US" smtClean="0"/>
              <a:t>7/31/22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1639BA-1439-3D1A-9AF9-61B7EC0C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13CD0-DD80-147E-5644-5B8A26433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FDE8-BE84-CE41-AFB9-2E993D498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03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D8415-908B-ED78-D255-9EDB30F26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D14AF-3D5F-056B-D3B5-BB27A6015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96D5A9-D098-8E65-63BA-BBF7A3346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78D3D-4E6D-71E9-A43F-676BE492A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2439-9ECF-9448-8A6A-2520714D9C70}" type="datetimeFigureOut">
              <a:rPr lang="en-US" smtClean="0"/>
              <a:t>7/31/22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6BD23-3D94-52BB-79A6-CC4CD52EF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233CD-3D6C-2606-14D9-2EDEF04D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FDE8-BE84-CE41-AFB9-2E993D498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1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3C332-DC9E-B501-15B0-FF7255C3A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EFAC71-A3A2-F86A-AAE1-395F1720CB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3F937-0C8A-C7B6-C766-AD91105D3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1128B-55E9-06E1-A926-57EB28EF1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2439-9ECF-9448-8A6A-2520714D9C70}" type="datetimeFigureOut">
              <a:rPr lang="en-US" smtClean="0"/>
              <a:t>7/31/22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A55B8-C901-CCC6-FC21-5B319B545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0635D-8BFD-F710-DD58-51942C790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FDE8-BE84-CE41-AFB9-2E993D498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5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8816F8-AD05-66C8-47C7-5F933BC8C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37A41-F574-2F52-1A97-6DC8BA5C7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F37C5-A1ED-9C99-94F4-3C9FBC137C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C2439-9ECF-9448-8A6A-2520714D9C70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C3182-71C2-B190-A80C-7A948558AC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1412A-484B-B380-8AB4-7C534893FF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7FDE8-BE84-CE41-AFB9-2E993D498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14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5"/>
          <p:cNvSpPr/>
          <p:nvPr/>
        </p:nvSpPr>
        <p:spPr>
          <a:xfrm>
            <a:off x="5396543" y="1195863"/>
            <a:ext cx="761376" cy="1408261"/>
          </a:xfrm>
          <a:custGeom>
            <a:avLst/>
            <a:gdLst/>
            <a:ahLst/>
            <a:cxnLst/>
            <a:rect l="0" t="0" r="0" b="0"/>
            <a:pathLst>
              <a:path w="823745" h="1629641">
                <a:moveTo>
                  <a:pt x="0" y="0"/>
                </a:moveTo>
                <a:lnTo>
                  <a:pt x="9269" y="18338"/>
                </a:lnTo>
                <a:lnTo>
                  <a:pt x="19435" y="38449"/>
                </a:lnTo>
                <a:lnTo>
                  <a:pt x="29600" y="58560"/>
                </a:lnTo>
                <a:lnTo>
                  <a:pt x="39766" y="78670"/>
                </a:lnTo>
                <a:lnTo>
                  <a:pt x="49931" y="98781"/>
                </a:lnTo>
                <a:lnTo>
                  <a:pt x="60097" y="118892"/>
                </a:lnTo>
                <a:lnTo>
                  <a:pt x="70262" y="139002"/>
                </a:lnTo>
                <a:lnTo>
                  <a:pt x="80428" y="159113"/>
                </a:lnTo>
                <a:lnTo>
                  <a:pt x="90593" y="179224"/>
                </a:lnTo>
                <a:lnTo>
                  <a:pt x="100759" y="199334"/>
                </a:lnTo>
                <a:lnTo>
                  <a:pt x="110924" y="219445"/>
                </a:lnTo>
                <a:lnTo>
                  <a:pt x="121089" y="239556"/>
                </a:lnTo>
                <a:lnTo>
                  <a:pt x="131255" y="259666"/>
                </a:lnTo>
                <a:lnTo>
                  <a:pt x="141420" y="279777"/>
                </a:lnTo>
                <a:lnTo>
                  <a:pt x="151586" y="299888"/>
                </a:lnTo>
                <a:lnTo>
                  <a:pt x="161751" y="319998"/>
                </a:lnTo>
                <a:lnTo>
                  <a:pt x="171917" y="340109"/>
                </a:lnTo>
                <a:lnTo>
                  <a:pt x="182082" y="360220"/>
                </a:lnTo>
                <a:lnTo>
                  <a:pt x="192248" y="380330"/>
                </a:lnTo>
                <a:lnTo>
                  <a:pt x="202413" y="400441"/>
                </a:lnTo>
                <a:lnTo>
                  <a:pt x="212579" y="420552"/>
                </a:lnTo>
                <a:lnTo>
                  <a:pt x="222744" y="440662"/>
                </a:lnTo>
                <a:lnTo>
                  <a:pt x="232910" y="460773"/>
                </a:lnTo>
                <a:lnTo>
                  <a:pt x="243075" y="480884"/>
                </a:lnTo>
                <a:lnTo>
                  <a:pt x="253241" y="500994"/>
                </a:lnTo>
                <a:lnTo>
                  <a:pt x="263406" y="521105"/>
                </a:lnTo>
                <a:lnTo>
                  <a:pt x="273571" y="541216"/>
                </a:lnTo>
                <a:lnTo>
                  <a:pt x="283737" y="561326"/>
                </a:lnTo>
                <a:lnTo>
                  <a:pt x="293902" y="581437"/>
                </a:lnTo>
                <a:lnTo>
                  <a:pt x="304068" y="601548"/>
                </a:lnTo>
                <a:lnTo>
                  <a:pt x="314233" y="621658"/>
                </a:lnTo>
                <a:lnTo>
                  <a:pt x="324399" y="641769"/>
                </a:lnTo>
                <a:lnTo>
                  <a:pt x="334564" y="661880"/>
                </a:lnTo>
                <a:lnTo>
                  <a:pt x="344730" y="681990"/>
                </a:lnTo>
                <a:lnTo>
                  <a:pt x="354895" y="702101"/>
                </a:lnTo>
                <a:lnTo>
                  <a:pt x="365061" y="722212"/>
                </a:lnTo>
                <a:lnTo>
                  <a:pt x="375226" y="742322"/>
                </a:lnTo>
                <a:lnTo>
                  <a:pt x="385392" y="762433"/>
                </a:lnTo>
                <a:lnTo>
                  <a:pt x="395557" y="782544"/>
                </a:lnTo>
                <a:lnTo>
                  <a:pt x="405723" y="802654"/>
                </a:lnTo>
                <a:lnTo>
                  <a:pt x="415888" y="822765"/>
                </a:lnTo>
                <a:lnTo>
                  <a:pt x="426053" y="842876"/>
                </a:lnTo>
                <a:lnTo>
                  <a:pt x="436219" y="862986"/>
                </a:lnTo>
                <a:lnTo>
                  <a:pt x="446384" y="883097"/>
                </a:lnTo>
                <a:lnTo>
                  <a:pt x="456550" y="903208"/>
                </a:lnTo>
                <a:lnTo>
                  <a:pt x="466715" y="923318"/>
                </a:lnTo>
                <a:lnTo>
                  <a:pt x="476881" y="943429"/>
                </a:lnTo>
                <a:lnTo>
                  <a:pt x="487046" y="963540"/>
                </a:lnTo>
                <a:lnTo>
                  <a:pt x="497212" y="983650"/>
                </a:lnTo>
                <a:lnTo>
                  <a:pt x="507377" y="1003761"/>
                </a:lnTo>
                <a:lnTo>
                  <a:pt x="517543" y="1023872"/>
                </a:lnTo>
                <a:lnTo>
                  <a:pt x="527708" y="1043982"/>
                </a:lnTo>
                <a:lnTo>
                  <a:pt x="537874" y="1064093"/>
                </a:lnTo>
                <a:lnTo>
                  <a:pt x="548039" y="1084204"/>
                </a:lnTo>
                <a:lnTo>
                  <a:pt x="558205" y="1104314"/>
                </a:lnTo>
                <a:lnTo>
                  <a:pt x="568370" y="1124425"/>
                </a:lnTo>
                <a:lnTo>
                  <a:pt x="578535" y="1144536"/>
                </a:lnTo>
                <a:lnTo>
                  <a:pt x="588701" y="1164646"/>
                </a:lnTo>
                <a:lnTo>
                  <a:pt x="598866" y="1184757"/>
                </a:lnTo>
                <a:lnTo>
                  <a:pt x="609032" y="1204868"/>
                </a:lnTo>
                <a:lnTo>
                  <a:pt x="619197" y="1224978"/>
                </a:lnTo>
                <a:lnTo>
                  <a:pt x="629363" y="1245089"/>
                </a:lnTo>
                <a:lnTo>
                  <a:pt x="639528" y="1265200"/>
                </a:lnTo>
                <a:lnTo>
                  <a:pt x="649694" y="1285310"/>
                </a:lnTo>
                <a:lnTo>
                  <a:pt x="659859" y="1305421"/>
                </a:lnTo>
                <a:lnTo>
                  <a:pt x="670025" y="1325532"/>
                </a:lnTo>
                <a:lnTo>
                  <a:pt x="680190" y="1345642"/>
                </a:lnTo>
                <a:lnTo>
                  <a:pt x="690356" y="1365753"/>
                </a:lnTo>
                <a:lnTo>
                  <a:pt x="700521" y="1385864"/>
                </a:lnTo>
                <a:lnTo>
                  <a:pt x="710687" y="1405974"/>
                </a:lnTo>
                <a:lnTo>
                  <a:pt x="720852" y="1426085"/>
                </a:lnTo>
                <a:lnTo>
                  <a:pt x="731017" y="1446196"/>
                </a:lnTo>
                <a:lnTo>
                  <a:pt x="741183" y="1466306"/>
                </a:lnTo>
                <a:lnTo>
                  <a:pt x="751348" y="1486417"/>
                </a:lnTo>
                <a:lnTo>
                  <a:pt x="761514" y="1506528"/>
                </a:lnTo>
                <a:lnTo>
                  <a:pt x="771679" y="1526638"/>
                </a:lnTo>
                <a:lnTo>
                  <a:pt x="781845" y="1546749"/>
                </a:lnTo>
                <a:lnTo>
                  <a:pt x="792010" y="1566860"/>
                </a:lnTo>
                <a:lnTo>
                  <a:pt x="802176" y="1586970"/>
                </a:lnTo>
                <a:lnTo>
                  <a:pt x="812341" y="1607081"/>
                </a:lnTo>
                <a:lnTo>
                  <a:pt x="822507" y="1627192"/>
                </a:lnTo>
                <a:lnTo>
                  <a:pt x="823745" y="1629641"/>
                </a:lnTo>
              </a:path>
            </a:pathLst>
          </a:custGeom>
          <a:ln w="82974" cap="flat">
            <a:solidFill>
              <a:srgbClr val="66CC99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pg6"/>
          <p:cNvSpPr/>
          <p:nvPr/>
        </p:nvSpPr>
        <p:spPr>
          <a:xfrm>
            <a:off x="6007275" y="2424401"/>
            <a:ext cx="160643" cy="179722"/>
          </a:xfrm>
          <a:custGeom>
            <a:avLst/>
            <a:gdLst/>
            <a:ahLst/>
            <a:cxnLst/>
            <a:rect l="0" t="0" r="0" b="0"/>
            <a:pathLst>
              <a:path w="160643" h="179722">
                <a:moveTo>
                  <a:pt x="0" y="81201"/>
                </a:moveTo>
                <a:lnTo>
                  <a:pt x="150644" y="179722"/>
                </a:lnTo>
                <a:lnTo>
                  <a:pt x="160643" y="0"/>
                </a:lnTo>
                <a:close/>
              </a:path>
            </a:pathLst>
          </a:custGeom>
          <a:solidFill>
            <a:srgbClr val="66CC99">
              <a:alpha val="100000"/>
            </a:srgbClr>
          </a:solidFill>
          <a:ln w="82974" cap="flat">
            <a:solidFill>
              <a:srgbClr val="66CC99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pl7"/>
          <p:cNvSpPr/>
          <p:nvPr/>
        </p:nvSpPr>
        <p:spPr>
          <a:xfrm>
            <a:off x="3732507" y="1969960"/>
            <a:ext cx="1923328" cy="634163"/>
          </a:xfrm>
          <a:custGeom>
            <a:avLst/>
            <a:gdLst/>
            <a:ahLst/>
            <a:cxnLst/>
            <a:rect l="0" t="0" r="0" b="0"/>
            <a:pathLst>
              <a:path w="1923328" h="634163">
                <a:moveTo>
                  <a:pt x="0" y="0"/>
                </a:moveTo>
                <a:lnTo>
                  <a:pt x="25122" y="8283"/>
                </a:lnTo>
                <a:lnTo>
                  <a:pt x="55619" y="18338"/>
                </a:lnTo>
                <a:lnTo>
                  <a:pt x="86115" y="28394"/>
                </a:lnTo>
                <a:lnTo>
                  <a:pt x="116611" y="38449"/>
                </a:lnTo>
                <a:lnTo>
                  <a:pt x="147108" y="48504"/>
                </a:lnTo>
                <a:lnTo>
                  <a:pt x="177604" y="58560"/>
                </a:lnTo>
                <a:lnTo>
                  <a:pt x="208101" y="68615"/>
                </a:lnTo>
                <a:lnTo>
                  <a:pt x="238597" y="78670"/>
                </a:lnTo>
                <a:lnTo>
                  <a:pt x="269093" y="88726"/>
                </a:lnTo>
                <a:lnTo>
                  <a:pt x="299590" y="98781"/>
                </a:lnTo>
                <a:lnTo>
                  <a:pt x="330086" y="108836"/>
                </a:lnTo>
                <a:lnTo>
                  <a:pt x="360583" y="118892"/>
                </a:lnTo>
                <a:lnTo>
                  <a:pt x="391079" y="128947"/>
                </a:lnTo>
                <a:lnTo>
                  <a:pt x="421575" y="139002"/>
                </a:lnTo>
                <a:lnTo>
                  <a:pt x="452072" y="149058"/>
                </a:lnTo>
                <a:lnTo>
                  <a:pt x="482568" y="159113"/>
                </a:lnTo>
                <a:lnTo>
                  <a:pt x="513065" y="169168"/>
                </a:lnTo>
                <a:lnTo>
                  <a:pt x="543561" y="179224"/>
                </a:lnTo>
                <a:lnTo>
                  <a:pt x="574057" y="189279"/>
                </a:lnTo>
                <a:lnTo>
                  <a:pt x="604554" y="199334"/>
                </a:lnTo>
                <a:lnTo>
                  <a:pt x="635050" y="209390"/>
                </a:lnTo>
                <a:lnTo>
                  <a:pt x="665547" y="219445"/>
                </a:lnTo>
                <a:lnTo>
                  <a:pt x="696043" y="229500"/>
                </a:lnTo>
                <a:lnTo>
                  <a:pt x="726539" y="239556"/>
                </a:lnTo>
                <a:lnTo>
                  <a:pt x="757036" y="249611"/>
                </a:lnTo>
                <a:lnTo>
                  <a:pt x="787532" y="259666"/>
                </a:lnTo>
                <a:lnTo>
                  <a:pt x="818029" y="269722"/>
                </a:lnTo>
                <a:lnTo>
                  <a:pt x="848525" y="279777"/>
                </a:lnTo>
                <a:lnTo>
                  <a:pt x="879021" y="289832"/>
                </a:lnTo>
                <a:lnTo>
                  <a:pt x="909518" y="299888"/>
                </a:lnTo>
                <a:lnTo>
                  <a:pt x="940014" y="309943"/>
                </a:lnTo>
                <a:lnTo>
                  <a:pt x="970511" y="319998"/>
                </a:lnTo>
                <a:lnTo>
                  <a:pt x="1001007" y="330054"/>
                </a:lnTo>
                <a:lnTo>
                  <a:pt x="1031503" y="340109"/>
                </a:lnTo>
                <a:lnTo>
                  <a:pt x="1062000" y="350164"/>
                </a:lnTo>
                <a:lnTo>
                  <a:pt x="1092496" y="360220"/>
                </a:lnTo>
                <a:lnTo>
                  <a:pt x="1122993" y="370275"/>
                </a:lnTo>
                <a:lnTo>
                  <a:pt x="1153489" y="380330"/>
                </a:lnTo>
                <a:lnTo>
                  <a:pt x="1183985" y="390386"/>
                </a:lnTo>
                <a:lnTo>
                  <a:pt x="1214482" y="400441"/>
                </a:lnTo>
                <a:lnTo>
                  <a:pt x="1244978" y="410496"/>
                </a:lnTo>
                <a:lnTo>
                  <a:pt x="1275475" y="420552"/>
                </a:lnTo>
                <a:lnTo>
                  <a:pt x="1305971" y="430607"/>
                </a:lnTo>
                <a:lnTo>
                  <a:pt x="1336467" y="440662"/>
                </a:lnTo>
                <a:lnTo>
                  <a:pt x="1366964" y="450718"/>
                </a:lnTo>
                <a:lnTo>
                  <a:pt x="1397460" y="460773"/>
                </a:lnTo>
                <a:lnTo>
                  <a:pt x="1427957" y="470828"/>
                </a:lnTo>
                <a:lnTo>
                  <a:pt x="1458453" y="480884"/>
                </a:lnTo>
                <a:lnTo>
                  <a:pt x="1488949" y="490939"/>
                </a:lnTo>
                <a:lnTo>
                  <a:pt x="1519446" y="500994"/>
                </a:lnTo>
                <a:lnTo>
                  <a:pt x="1549942" y="511050"/>
                </a:lnTo>
                <a:lnTo>
                  <a:pt x="1580439" y="521105"/>
                </a:lnTo>
                <a:lnTo>
                  <a:pt x="1610935" y="531160"/>
                </a:lnTo>
                <a:lnTo>
                  <a:pt x="1641431" y="541216"/>
                </a:lnTo>
                <a:lnTo>
                  <a:pt x="1671928" y="551271"/>
                </a:lnTo>
                <a:lnTo>
                  <a:pt x="1702424" y="561326"/>
                </a:lnTo>
                <a:lnTo>
                  <a:pt x="1732921" y="571382"/>
                </a:lnTo>
                <a:lnTo>
                  <a:pt x="1763417" y="581437"/>
                </a:lnTo>
                <a:lnTo>
                  <a:pt x="1793913" y="591492"/>
                </a:lnTo>
                <a:lnTo>
                  <a:pt x="1824410" y="601548"/>
                </a:lnTo>
                <a:lnTo>
                  <a:pt x="1854906" y="611603"/>
                </a:lnTo>
                <a:lnTo>
                  <a:pt x="1885403" y="621658"/>
                </a:lnTo>
                <a:lnTo>
                  <a:pt x="1915899" y="631714"/>
                </a:lnTo>
                <a:lnTo>
                  <a:pt x="1923328" y="634163"/>
                </a:lnTo>
              </a:path>
            </a:pathLst>
          </a:custGeom>
          <a:ln w="51902" cap="flat">
            <a:solidFill>
              <a:srgbClr val="CC66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pg8"/>
          <p:cNvSpPr/>
          <p:nvPr/>
        </p:nvSpPr>
        <p:spPr>
          <a:xfrm>
            <a:off x="5479610" y="2469837"/>
            <a:ext cx="176227" cy="170947"/>
          </a:xfrm>
          <a:custGeom>
            <a:avLst/>
            <a:gdLst/>
            <a:ahLst/>
            <a:cxnLst/>
            <a:rect l="0" t="0" r="0" b="0"/>
            <a:pathLst>
              <a:path w="176227" h="170947">
                <a:moveTo>
                  <a:pt x="0" y="170947"/>
                </a:moveTo>
                <a:lnTo>
                  <a:pt x="176227" y="134287"/>
                </a:lnTo>
                <a:lnTo>
                  <a:pt x="56365" y="0"/>
                </a:lnTo>
                <a:close/>
              </a:path>
            </a:pathLst>
          </a:custGeom>
          <a:solidFill>
            <a:srgbClr val="CC6666">
              <a:alpha val="100000"/>
            </a:srgbClr>
          </a:solidFill>
          <a:ln w="51902" cap="flat">
            <a:solidFill>
              <a:srgbClr val="CC66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l9"/>
          <p:cNvSpPr/>
          <p:nvPr/>
        </p:nvSpPr>
        <p:spPr>
          <a:xfrm>
            <a:off x="6358752" y="1195863"/>
            <a:ext cx="721829" cy="1408261"/>
          </a:xfrm>
          <a:custGeom>
            <a:avLst/>
            <a:gdLst/>
            <a:ahLst/>
            <a:cxnLst/>
            <a:rect l="0" t="0" r="0" b="0"/>
            <a:pathLst>
              <a:path w="823745" h="1629641">
                <a:moveTo>
                  <a:pt x="823745" y="0"/>
                </a:moveTo>
                <a:lnTo>
                  <a:pt x="814475" y="18338"/>
                </a:lnTo>
                <a:lnTo>
                  <a:pt x="804310" y="38449"/>
                </a:lnTo>
                <a:lnTo>
                  <a:pt x="794144" y="58560"/>
                </a:lnTo>
                <a:lnTo>
                  <a:pt x="783979" y="78670"/>
                </a:lnTo>
                <a:lnTo>
                  <a:pt x="773813" y="98781"/>
                </a:lnTo>
                <a:lnTo>
                  <a:pt x="763648" y="118892"/>
                </a:lnTo>
                <a:lnTo>
                  <a:pt x="753482" y="139002"/>
                </a:lnTo>
                <a:lnTo>
                  <a:pt x="743317" y="159113"/>
                </a:lnTo>
                <a:lnTo>
                  <a:pt x="733151" y="179224"/>
                </a:lnTo>
                <a:lnTo>
                  <a:pt x="722986" y="199334"/>
                </a:lnTo>
                <a:lnTo>
                  <a:pt x="712820" y="219445"/>
                </a:lnTo>
                <a:lnTo>
                  <a:pt x="702655" y="239556"/>
                </a:lnTo>
                <a:lnTo>
                  <a:pt x="692489" y="259666"/>
                </a:lnTo>
                <a:lnTo>
                  <a:pt x="682324" y="279777"/>
                </a:lnTo>
                <a:lnTo>
                  <a:pt x="672158" y="299888"/>
                </a:lnTo>
                <a:lnTo>
                  <a:pt x="661993" y="319998"/>
                </a:lnTo>
                <a:lnTo>
                  <a:pt x="651828" y="340109"/>
                </a:lnTo>
                <a:lnTo>
                  <a:pt x="641662" y="360220"/>
                </a:lnTo>
                <a:lnTo>
                  <a:pt x="631497" y="380330"/>
                </a:lnTo>
                <a:lnTo>
                  <a:pt x="621331" y="400441"/>
                </a:lnTo>
                <a:lnTo>
                  <a:pt x="611166" y="420552"/>
                </a:lnTo>
                <a:lnTo>
                  <a:pt x="601000" y="440662"/>
                </a:lnTo>
                <a:lnTo>
                  <a:pt x="590835" y="460773"/>
                </a:lnTo>
                <a:lnTo>
                  <a:pt x="580669" y="480884"/>
                </a:lnTo>
                <a:lnTo>
                  <a:pt x="570504" y="500994"/>
                </a:lnTo>
                <a:lnTo>
                  <a:pt x="560338" y="521105"/>
                </a:lnTo>
                <a:lnTo>
                  <a:pt x="550173" y="541216"/>
                </a:lnTo>
                <a:lnTo>
                  <a:pt x="540007" y="561326"/>
                </a:lnTo>
                <a:lnTo>
                  <a:pt x="529842" y="581437"/>
                </a:lnTo>
                <a:lnTo>
                  <a:pt x="519676" y="601548"/>
                </a:lnTo>
                <a:lnTo>
                  <a:pt x="509511" y="621658"/>
                </a:lnTo>
                <a:lnTo>
                  <a:pt x="499346" y="641769"/>
                </a:lnTo>
                <a:lnTo>
                  <a:pt x="489180" y="661880"/>
                </a:lnTo>
                <a:lnTo>
                  <a:pt x="479015" y="681990"/>
                </a:lnTo>
                <a:lnTo>
                  <a:pt x="468849" y="702101"/>
                </a:lnTo>
                <a:lnTo>
                  <a:pt x="458684" y="722212"/>
                </a:lnTo>
                <a:lnTo>
                  <a:pt x="448518" y="742322"/>
                </a:lnTo>
                <a:lnTo>
                  <a:pt x="438353" y="762433"/>
                </a:lnTo>
                <a:lnTo>
                  <a:pt x="428187" y="782544"/>
                </a:lnTo>
                <a:lnTo>
                  <a:pt x="418022" y="802654"/>
                </a:lnTo>
                <a:lnTo>
                  <a:pt x="407856" y="822765"/>
                </a:lnTo>
                <a:lnTo>
                  <a:pt x="397691" y="842876"/>
                </a:lnTo>
                <a:lnTo>
                  <a:pt x="387525" y="862986"/>
                </a:lnTo>
                <a:lnTo>
                  <a:pt x="377360" y="883097"/>
                </a:lnTo>
                <a:lnTo>
                  <a:pt x="367194" y="903208"/>
                </a:lnTo>
                <a:lnTo>
                  <a:pt x="357029" y="923318"/>
                </a:lnTo>
                <a:lnTo>
                  <a:pt x="346864" y="943429"/>
                </a:lnTo>
                <a:lnTo>
                  <a:pt x="336698" y="963540"/>
                </a:lnTo>
                <a:lnTo>
                  <a:pt x="326533" y="983650"/>
                </a:lnTo>
                <a:lnTo>
                  <a:pt x="316367" y="1003761"/>
                </a:lnTo>
                <a:lnTo>
                  <a:pt x="306202" y="1023872"/>
                </a:lnTo>
                <a:lnTo>
                  <a:pt x="296036" y="1043982"/>
                </a:lnTo>
                <a:lnTo>
                  <a:pt x="285871" y="1064093"/>
                </a:lnTo>
                <a:lnTo>
                  <a:pt x="275705" y="1084204"/>
                </a:lnTo>
                <a:lnTo>
                  <a:pt x="265540" y="1104314"/>
                </a:lnTo>
                <a:lnTo>
                  <a:pt x="255374" y="1124425"/>
                </a:lnTo>
                <a:lnTo>
                  <a:pt x="245209" y="1144536"/>
                </a:lnTo>
                <a:lnTo>
                  <a:pt x="235043" y="1164646"/>
                </a:lnTo>
                <a:lnTo>
                  <a:pt x="224878" y="1184757"/>
                </a:lnTo>
                <a:lnTo>
                  <a:pt x="214712" y="1204868"/>
                </a:lnTo>
                <a:lnTo>
                  <a:pt x="204547" y="1224978"/>
                </a:lnTo>
                <a:lnTo>
                  <a:pt x="194382" y="1245089"/>
                </a:lnTo>
                <a:lnTo>
                  <a:pt x="184216" y="1265200"/>
                </a:lnTo>
                <a:lnTo>
                  <a:pt x="174051" y="1285310"/>
                </a:lnTo>
                <a:lnTo>
                  <a:pt x="163885" y="1305421"/>
                </a:lnTo>
                <a:lnTo>
                  <a:pt x="153720" y="1325532"/>
                </a:lnTo>
                <a:lnTo>
                  <a:pt x="143554" y="1345642"/>
                </a:lnTo>
                <a:lnTo>
                  <a:pt x="133389" y="1365753"/>
                </a:lnTo>
                <a:lnTo>
                  <a:pt x="123223" y="1385864"/>
                </a:lnTo>
                <a:lnTo>
                  <a:pt x="113058" y="1405974"/>
                </a:lnTo>
                <a:lnTo>
                  <a:pt x="102892" y="1426085"/>
                </a:lnTo>
                <a:lnTo>
                  <a:pt x="92727" y="1446196"/>
                </a:lnTo>
                <a:lnTo>
                  <a:pt x="82561" y="1466306"/>
                </a:lnTo>
                <a:lnTo>
                  <a:pt x="72396" y="1486417"/>
                </a:lnTo>
                <a:lnTo>
                  <a:pt x="62230" y="1506528"/>
                </a:lnTo>
                <a:lnTo>
                  <a:pt x="52065" y="1526638"/>
                </a:lnTo>
                <a:lnTo>
                  <a:pt x="41900" y="1546749"/>
                </a:lnTo>
                <a:lnTo>
                  <a:pt x="31734" y="1566860"/>
                </a:lnTo>
                <a:lnTo>
                  <a:pt x="21569" y="1586970"/>
                </a:lnTo>
                <a:lnTo>
                  <a:pt x="11403" y="1607081"/>
                </a:lnTo>
                <a:lnTo>
                  <a:pt x="1238" y="1627192"/>
                </a:lnTo>
                <a:lnTo>
                  <a:pt x="0" y="1629641"/>
                </a:lnTo>
              </a:path>
            </a:pathLst>
          </a:custGeom>
          <a:ln w="93893" cap="flat">
            <a:solidFill>
              <a:srgbClr val="CC66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pg10"/>
          <p:cNvSpPr/>
          <p:nvPr/>
        </p:nvSpPr>
        <p:spPr>
          <a:xfrm>
            <a:off x="6348753" y="2424401"/>
            <a:ext cx="160643" cy="179722"/>
          </a:xfrm>
          <a:custGeom>
            <a:avLst/>
            <a:gdLst/>
            <a:ahLst/>
            <a:cxnLst/>
            <a:rect l="0" t="0" r="0" b="0"/>
            <a:pathLst>
              <a:path w="160643" h="179722">
                <a:moveTo>
                  <a:pt x="0" y="0"/>
                </a:moveTo>
                <a:lnTo>
                  <a:pt x="9999" y="179722"/>
                </a:lnTo>
                <a:lnTo>
                  <a:pt x="160643" y="81201"/>
                </a:lnTo>
                <a:close/>
              </a:path>
            </a:pathLst>
          </a:custGeom>
          <a:solidFill>
            <a:srgbClr val="CC6666">
              <a:alpha val="100000"/>
            </a:srgbClr>
          </a:solidFill>
          <a:ln w="93893" cap="flat">
            <a:solidFill>
              <a:srgbClr val="CC66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pl11"/>
          <p:cNvSpPr/>
          <p:nvPr/>
        </p:nvSpPr>
        <p:spPr>
          <a:xfrm>
            <a:off x="6860834" y="1969960"/>
            <a:ext cx="1923328" cy="634163"/>
          </a:xfrm>
          <a:custGeom>
            <a:avLst/>
            <a:gdLst/>
            <a:ahLst/>
            <a:cxnLst/>
            <a:rect l="0" t="0" r="0" b="0"/>
            <a:pathLst>
              <a:path w="1923328" h="634163">
                <a:moveTo>
                  <a:pt x="1923328" y="0"/>
                </a:moveTo>
                <a:lnTo>
                  <a:pt x="1898205" y="8283"/>
                </a:lnTo>
                <a:lnTo>
                  <a:pt x="1867709" y="18338"/>
                </a:lnTo>
                <a:lnTo>
                  <a:pt x="1837213" y="28394"/>
                </a:lnTo>
                <a:lnTo>
                  <a:pt x="1806716" y="38449"/>
                </a:lnTo>
                <a:lnTo>
                  <a:pt x="1776220" y="48504"/>
                </a:lnTo>
                <a:lnTo>
                  <a:pt x="1745723" y="58560"/>
                </a:lnTo>
                <a:lnTo>
                  <a:pt x="1715227" y="68615"/>
                </a:lnTo>
                <a:lnTo>
                  <a:pt x="1684731" y="78670"/>
                </a:lnTo>
                <a:lnTo>
                  <a:pt x="1654234" y="88726"/>
                </a:lnTo>
                <a:lnTo>
                  <a:pt x="1623738" y="98781"/>
                </a:lnTo>
                <a:lnTo>
                  <a:pt x="1593241" y="108836"/>
                </a:lnTo>
                <a:lnTo>
                  <a:pt x="1562745" y="118892"/>
                </a:lnTo>
                <a:lnTo>
                  <a:pt x="1532249" y="128947"/>
                </a:lnTo>
                <a:lnTo>
                  <a:pt x="1501752" y="139002"/>
                </a:lnTo>
                <a:lnTo>
                  <a:pt x="1471256" y="149058"/>
                </a:lnTo>
                <a:lnTo>
                  <a:pt x="1440759" y="159113"/>
                </a:lnTo>
                <a:lnTo>
                  <a:pt x="1410263" y="169168"/>
                </a:lnTo>
                <a:lnTo>
                  <a:pt x="1379767" y="179224"/>
                </a:lnTo>
                <a:lnTo>
                  <a:pt x="1349270" y="189279"/>
                </a:lnTo>
                <a:lnTo>
                  <a:pt x="1318774" y="199334"/>
                </a:lnTo>
                <a:lnTo>
                  <a:pt x="1288277" y="209390"/>
                </a:lnTo>
                <a:lnTo>
                  <a:pt x="1257781" y="219445"/>
                </a:lnTo>
                <a:lnTo>
                  <a:pt x="1227285" y="229500"/>
                </a:lnTo>
                <a:lnTo>
                  <a:pt x="1196788" y="239556"/>
                </a:lnTo>
                <a:lnTo>
                  <a:pt x="1166292" y="249611"/>
                </a:lnTo>
                <a:lnTo>
                  <a:pt x="1135795" y="259666"/>
                </a:lnTo>
                <a:lnTo>
                  <a:pt x="1105299" y="269722"/>
                </a:lnTo>
                <a:lnTo>
                  <a:pt x="1074803" y="279777"/>
                </a:lnTo>
                <a:lnTo>
                  <a:pt x="1044306" y="289832"/>
                </a:lnTo>
                <a:lnTo>
                  <a:pt x="1013810" y="299888"/>
                </a:lnTo>
                <a:lnTo>
                  <a:pt x="983313" y="309943"/>
                </a:lnTo>
                <a:lnTo>
                  <a:pt x="952817" y="319998"/>
                </a:lnTo>
                <a:lnTo>
                  <a:pt x="922321" y="330054"/>
                </a:lnTo>
                <a:lnTo>
                  <a:pt x="891824" y="340109"/>
                </a:lnTo>
                <a:lnTo>
                  <a:pt x="861328" y="350164"/>
                </a:lnTo>
                <a:lnTo>
                  <a:pt x="830831" y="360220"/>
                </a:lnTo>
                <a:lnTo>
                  <a:pt x="800335" y="370275"/>
                </a:lnTo>
                <a:lnTo>
                  <a:pt x="769839" y="380330"/>
                </a:lnTo>
                <a:lnTo>
                  <a:pt x="739342" y="390386"/>
                </a:lnTo>
                <a:lnTo>
                  <a:pt x="708846" y="400441"/>
                </a:lnTo>
                <a:lnTo>
                  <a:pt x="678349" y="410496"/>
                </a:lnTo>
                <a:lnTo>
                  <a:pt x="647853" y="420552"/>
                </a:lnTo>
                <a:lnTo>
                  <a:pt x="617357" y="430607"/>
                </a:lnTo>
                <a:lnTo>
                  <a:pt x="586860" y="440662"/>
                </a:lnTo>
                <a:lnTo>
                  <a:pt x="556364" y="450718"/>
                </a:lnTo>
                <a:lnTo>
                  <a:pt x="525867" y="460773"/>
                </a:lnTo>
                <a:lnTo>
                  <a:pt x="495371" y="470828"/>
                </a:lnTo>
                <a:lnTo>
                  <a:pt x="464875" y="480884"/>
                </a:lnTo>
                <a:lnTo>
                  <a:pt x="434378" y="490939"/>
                </a:lnTo>
                <a:lnTo>
                  <a:pt x="403882" y="500994"/>
                </a:lnTo>
                <a:lnTo>
                  <a:pt x="373385" y="511050"/>
                </a:lnTo>
                <a:lnTo>
                  <a:pt x="342889" y="521105"/>
                </a:lnTo>
                <a:lnTo>
                  <a:pt x="312393" y="531160"/>
                </a:lnTo>
                <a:lnTo>
                  <a:pt x="281896" y="541216"/>
                </a:lnTo>
                <a:lnTo>
                  <a:pt x="251400" y="551271"/>
                </a:lnTo>
                <a:lnTo>
                  <a:pt x="220903" y="561326"/>
                </a:lnTo>
                <a:lnTo>
                  <a:pt x="190407" y="571382"/>
                </a:lnTo>
                <a:lnTo>
                  <a:pt x="159911" y="581437"/>
                </a:lnTo>
                <a:lnTo>
                  <a:pt x="129414" y="591492"/>
                </a:lnTo>
                <a:lnTo>
                  <a:pt x="98918" y="601548"/>
                </a:lnTo>
                <a:lnTo>
                  <a:pt x="68421" y="611603"/>
                </a:lnTo>
                <a:lnTo>
                  <a:pt x="37925" y="621658"/>
                </a:lnTo>
                <a:lnTo>
                  <a:pt x="7429" y="631714"/>
                </a:lnTo>
                <a:lnTo>
                  <a:pt x="0" y="634163"/>
                </a:lnTo>
              </a:path>
            </a:pathLst>
          </a:custGeom>
          <a:ln w="43926" cap="flat">
            <a:solidFill>
              <a:srgbClr val="66CC99">
                <a:alpha val="98431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pg12"/>
          <p:cNvSpPr/>
          <p:nvPr/>
        </p:nvSpPr>
        <p:spPr>
          <a:xfrm>
            <a:off x="6860835" y="2469837"/>
            <a:ext cx="176227" cy="170947"/>
          </a:xfrm>
          <a:custGeom>
            <a:avLst/>
            <a:gdLst/>
            <a:ahLst/>
            <a:cxnLst/>
            <a:rect l="0" t="0" r="0" b="0"/>
            <a:pathLst>
              <a:path w="176227" h="170947">
                <a:moveTo>
                  <a:pt x="119862" y="0"/>
                </a:moveTo>
                <a:lnTo>
                  <a:pt x="0" y="134287"/>
                </a:lnTo>
                <a:lnTo>
                  <a:pt x="176227" y="170947"/>
                </a:lnTo>
                <a:close/>
              </a:path>
            </a:pathLst>
          </a:custGeom>
          <a:solidFill>
            <a:srgbClr val="66CC99">
              <a:alpha val="98431"/>
            </a:srgbClr>
          </a:solidFill>
          <a:ln w="43926" cap="flat">
            <a:solidFill>
              <a:srgbClr val="66CC99">
                <a:alpha val="98431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pl13"/>
          <p:cNvSpPr/>
          <p:nvPr/>
        </p:nvSpPr>
        <p:spPr>
          <a:xfrm>
            <a:off x="6258334" y="5994624"/>
            <a:ext cx="45719" cy="498507"/>
          </a:xfrm>
          <a:custGeom>
            <a:avLst/>
            <a:gdLst/>
            <a:ahLst/>
            <a:cxnLst/>
            <a:rect l="0" t="0" r="0" b="0"/>
            <a:pathLst>
              <a:path h="1629641">
                <a:moveTo>
                  <a:pt x="0" y="1629641"/>
                </a:moveTo>
                <a:lnTo>
                  <a:pt x="0" y="1611302"/>
                </a:lnTo>
                <a:lnTo>
                  <a:pt x="0" y="1591192"/>
                </a:lnTo>
                <a:lnTo>
                  <a:pt x="0" y="1571081"/>
                </a:lnTo>
                <a:lnTo>
                  <a:pt x="0" y="1550970"/>
                </a:lnTo>
                <a:lnTo>
                  <a:pt x="0" y="1530860"/>
                </a:lnTo>
                <a:lnTo>
                  <a:pt x="0" y="1510749"/>
                </a:lnTo>
                <a:lnTo>
                  <a:pt x="0" y="1490638"/>
                </a:lnTo>
                <a:lnTo>
                  <a:pt x="0" y="1470528"/>
                </a:lnTo>
                <a:lnTo>
                  <a:pt x="0" y="1450417"/>
                </a:lnTo>
                <a:lnTo>
                  <a:pt x="0" y="1430306"/>
                </a:lnTo>
                <a:lnTo>
                  <a:pt x="0" y="1410196"/>
                </a:lnTo>
                <a:lnTo>
                  <a:pt x="0" y="1390085"/>
                </a:lnTo>
                <a:lnTo>
                  <a:pt x="0" y="1369974"/>
                </a:lnTo>
                <a:lnTo>
                  <a:pt x="0" y="1349864"/>
                </a:lnTo>
                <a:lnTo>
                  <a:pt x="0" y="1329753"/>
                </a:lnTo>
                <a:lnTo>
                  <a:pt x="0" y="1309642"/>
                </a:lnTo>
                <a:lnTo>
                  <a:pt x="0" y="1289532"/>
                </a:lnTo>
                <a:lnTo>
                  <a:pt x="0" y="1269421"/>
                </a:lnTo>
                <a:lnTo>
                  <a:pt x="0" y="1249310"/>
                </a:lnTo>
                <a:lnTo>
                  <a:pt x="0" y="1229200"/>
                </a:lnTo>
                <a:lnTo>
                  <a:pt x="0" y="1209089"/>
                </a:lnTo>
                <a:lnTo>
                  <a:pt x="0" y="1188978"/>
                </a:lnTo>
                <a:lnTo>
                  <a:pt x="0" y="1168868"/>
                </a:lnTo>
                <a:lnTo>
                  <a:pt x="0" y="1148757"/>
                </a:lnTo>
                <a:lnTo>
                  <a:pt x="0" y="1128646"/>
                </a:lnTo>
                <a:lnTo>
                  <a:pt x="0" y="1108536"/>
                </a:lnTo>
                <a:lnTo>
                  <a:pt x="0" y="1088425"/>
                </a:lnTo>
                <a:lnTo>
                  <a:pt x="0" y="1068314"/>
                </a:lnTo>
                <a:lnTo>
                  <a:pt x="0" y="1048204"/>
                </a:lnTo>
                <a:lnTo>
                  <a:pt x="0" y="1028093"/>
                </a:lnTo>
                <a:lnTo>
                  <a:pt x="0" y="1007982"/>
                </a:lnTo>
                <a:lnTo>
                  <a:pt x="0" y="987872"/>
                </a:lnTo>
                <a:lnTo>
                  <a:pt x="0" y="967761"/>
                </a:lnTo>
                <a:lnTo>
                  <a:pt x="0" y="947650"/>
                </a:lnTo>
                <a:lnTo>
                  <a:pt x="0" y="927540"/>
                </a:lnTo>
                <a:lnTo>
                  <a:pt x="0" y="907429"/>
                </a:lnTo>
                <a:lnTo>
                  <a:pt x="0" y="887318"/>
                </a:lnTo>
                <a:lnTo>
                  <a:pt x="0" y="867208"/>
                </a:lnTo>
                <a:lnTo>
                  <a:pt x="0" y="847097"/>
                </a:lnTo>
                <a:lnTo>
                  <a:pt x="0" y="826986"/>
                </a:lnTo>
                <a:lnTo>
                  <a:pt x="0" y="806876"/>
                </a:lnTo>
                <a:lnTo>
                  <a:pt x="0" y="786765"/>
                </a:lnTo>
                <a:lnTo>
                  <a:pt x="0" y="766654"/>
                </a:lnTo>
                <a:lnTo>
                  <a:pt x="0" y="746544"/>
                </a:lnTo>
                <a:lnTo>
                  <a:pt x="0" y="726433"/>
                </a:lnTo>
                <a:lnTo>
                  <a:pt x="0" y="706322"/>
                </a:lnTo>
                <a:lnTo>
                  <a:pt x="0" y="686212"/>
                </a:lnTo>
                <a:lnTo>
                  <a:pt x="0" y="666101"/>
                </a:lnTo>
                <a:lnTo>
                  <a:pt x="0" y="645990"/>
                </a:lnTo>
                <a:lnTo>
                  <a:pt x="0" y="625880"/>
                </a:lnTo>
                <a:lnTo>
                  <a:pt x="0" y="605769"/>
                </a:lnTo>
                <a:lnTo>
                  <a:pt x="0" y="585658"/>
                </a:lnTo>
                <a:lnTo>
                  <a:pt x="0" y="565548"/>
                </a:lnTo>
                <a:lnTo>
                  <a:pt x="0" y="545437"/>
                </a:lnTo>
                <a:lnTo>
                  <a:pt x="0" y="525326"/>
                </a:lnTo>
                <a:lnTo>
                  <a:pt x="0" y="505216"/>
                </a:lnTo>
                <a:lnTo>
                  <a:pt x="0" y="485105"/>
                </a:lnTo>
                <a:lnTo>
                  <a:pt x="0" y="464994"/>
                </a:lnTo>
                <a:lnTo>
                  <a:pt x="0" y="444884"/>
                </a:lnTo>
                <a:lnTo>
                  <a:pt x="0" y="424773"/>
                </a:lnTo>
                <a:lnTo>
                  <a:pt x="0" y="404662"/>
                </a:lnTo>
                <a:lnTo>
                  <a:pt x="0" y="384552"/>
                </a:lnTo>
                <a:lnTo>
                  <a:pt x="0" y="364441"/>
                </a:lnTo>
                <a:lnTo>
                  <a:pt x="0" y="344330"/>
                </a:lnTo>
                <a:lnTo>
                  <a:pt x="0" y="324220"/>
                </a:lnTo>
                <a:lnTo>
                  <a:pt x="0" y="304109"/>
                </a:lnTo>
                <a:lnTo>
                  <a:pt x="0" y="283998"/>
                </a:lnTo>
                <a:lnTo>
                  <a:pt x="0" y="263888"/>
                </a:lnTo>
                <a:lnTo>
                  <a:pt x="0" y="243777"/>
                </a:lnTo>
                <a:lnTo>
                  <a:pt x="0" y="223666"/>
                </a:lnTo>
                <a:lnTo>
                  <a:pt x="0" y="203556"/>
                </a:lnTo>
                <a:lnTo>
                  <a:pt x="0" y="183445"/>
                </a:lnTo>
                <a:lnTo>
                  <a:pt x="0" y="163334"/>
                </a:lnTo>
                <a:lnTo>
                  <a:pt x="0" y="143224"/>
                </a:lnTo>
                <a:lnTo>
                  <a:pt x="0" y="123113"/>
                </a:lnTo>
                <a:lnTo>
                  <a:pt x="0" y="103002"/>
                </a:lnTo>
                <a:lnTo>
                  <a:pt x="0" y="82892"/>
                </a:lnTo>
                <a:lnTo>
                  <a:pt x="0" y="62781"/>
                </a:lnTo>
                <a:lnTo>
                  <a:pt x="0" y="42670"/>
                </a:lnTo>
                <a:lnTo>
                  <a:pt x="0" y="22560"/>
                </a:lnTo>
                <a:lnTo>
                  <a:pt x="0" y="2449"/>
                </a:lnTo>
                <a:lnTo>
                  <a:pt x="0" y="0"/>
                </a:lnTo>
              </a:path>
            </a:pathLst>
          </a:custGeom>
          <a:ln w="63687" cap="flat">
            <a:solidFill>
              <a:srgbClr val="66CC99">
                <a:alpha val="98039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pg14"/>
          <p:cNvSpPr/>
          <p:nvPr/>
        </p:nvSpPr>
        <p:spPr>
          <a:xfrm>
            <a:off x="6168335" y="5838739"/>
            <a:ext cx="180000" cy="155884"/>
          </a:xfrm>
          <a:custGeom>
            <a:avLst/>
            <a:gdLst/>
            <a:ahLst/>
            <a:cxnLst/>
            <a:rect l="0" t="0" r="0" b="0"/>
            <a:pathLst>
              <a:path w="180000" h="155884">
                <a:moveTo>
                  <a:pt x="180000" y="155884"/>
                </a:moveTo>
                <a:lnTo>
                  <a:pt x="89999" y="0"/>
                </a:lnTo>
                <a:lnTo>
                  <a:pt x="0" y="155884"/>
                </a:lnTo>
                <a:close/>
              </a:path>
            </a:pathLst>
          </a:custGeom>
          <a:solidFill>
            <a:srgbClr val="66CC99">
              <a:alpha val="98039"/>
            </a:srgbClr>
          </a:solidFill>
          <a:ln w="63687" cap="flat">
            <a:solidFill>
              <a:srgbClr val="66CC99">
                <a:alpha val="98039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pl15"/>
          <p:cNvSpPr/>
          <p:nvPr/>
        </p:nvSpPr>
        <p:spPr>
          <a:xfrm flipH="1">
            <a:off x="6213514" y="3688685"/>
            <a:ext cx="45719" cy="783171"/>
          </a:xfrm>
          <a:custGeom>
            <a:avLst/>
            <a:gdLst/>
            <a:ahLst/>
            <a:cxnLst/>
            <a:rect l="0" t="0" r="0" b="0"/>
            <a:pathLst>
              <a:path h="1629641">
                <a:moveTo>
                  <a:pt x="0" y="0"/>
                </a:moveTo>
                <a:lnTo>
                  <a:pt x="0" y="18338"/>
                </a:lnTo>
                <a:lnTo>
                  <a:pt x="0" y="38449"/>
                </a:lnTo>
                <a:lnTo>
                  <a:pt x="0" y="58560"/>
                </a:lnTo>
                <a:lnTo>
                  <a:pt x="0" y="78670"/>
                </a:lnTo>
                <a:lnTo>
                  <a:pt x="0" y="98781"/>
                </a:lnTo>
                <a:lnTo>
                  <a:pt x="0" y="118892"/>
                </a:lnTo>
                <a:lnTo>
                  <a:pt x="0" y="139002"/>
                </a:lnTo>
                <a:lnTo>
                  <a:pt x="0" y="159113"/>
                </a:lnTo>
                <a:lnTo>
                  <a:pt x="0" y="179224"/>
                </a:lnTo>
                <a:lnTo>
                  <a:pt x="0" y="199334"/>
                </a:lnTo>
                <a:lnTo>
                  <a:pt x="0" y="219445"/>
                </a:lnTo>
                <a:lnTo>
                  <a:pt x="0" y="239556"/>
                </a:lnTo>
                <a:lnTo>
                  <a:pt x="0" y="259666"/>
                </a:lnTo>
                <a:lnTo>
                  <a:pt x="0" y="279777"/>
                </a:lnTo>
                <a:lnTo>
                  <a:pt x="0" y="299888"/>
                </a:lnTo>
                <a:lnTo>
                  <a:pt x="0" y="319998"/>
                </a:lnTo>
                <a:lnTo>
                  <a:pt x="0" y="340109"/>
                </a:lnTo>
                <a:lnTo>
                  <a:pt x="0" y="360220"/>
                </a:lnTo>
                <a:lnTo>
                  <a:pt x="0" y="380330"/>
                </a:lnTo>
                <a:lnTo>
                  <a:pt x="0" y="400441"/>
                </a:lnTo>
                <a:lnTo>
                  <a:pt x="0" y="420552"/>
                </a:lnTo>
                <a:lnTo>
                  <a:pt x="0" y="440662"/>
                </a:lnTo>
                <a:lnTo>
                  <a:pt x="0" y="460773"/>
                </a:lnTo>
                <a:lnTo>
                  <a:pt x="0" y="480884"/>
                </a:lnTo>
                <a:lnTo>
                  <a:pt x="0" y="500994"/>
                </a:lnTo>
                <a:lnTo>
                  <a:pt x="0" y="521105"/>
                </a:lnTo>
                <a:lnTo>
                  <a:pt x="0" y="541216"/>
                </a:lnTo>
                <a:lnTo>
                  <a:pt x="0" y="561326"/>
                </a:lnTo>
                <a:lnTo>
                  <a:pt x="0" y="581437"/>
                </a:lnTo>
                <a:lnTo>
                  <a:pt x="0" y="601548"/>
                </a:lnTo>
                <a:lnTo>
                  <a:pt x="0" y="621658"/>
                </a:lnTo>
                <a:lnTo>
                  <a:pt x="0" y="641769"/>
                </a:lnTo>
                <a:lnTo>
                  <a:pt x="0" y="661880"/>
                </a:lnTo>
                <a:lnTo>
                  <a:pt x="0" y="681990"/>
                </a:lnTo>
                <a:lnTo>
                  <a:pt x="0" y="702101"/>
                </a:lnTo>
                <a:lnTo>
                  <a:pt x="0" y="722212"/>
                </a:lnTo>
                <a:lnTo>
                  <a:pt x="0" y="742322"/>
                </a:lnTo>
                <a:lnTo>
                  <a:pt x="0" y="762433"/>
                </a:lnTo>
                <a:lnTo>
                  <a:pt x="0" y="782544"/>
                </a:lnTo>
                <a:lnTo>
                  <a:pt x="0" y="802654"/>
                </a:lnTo>
                <a:lnTo>
                  <a:pt x="0" y="822765"/>
                </a:lnTo>
                <a:lnTo>
                  <a:pt x="0" y="842876"/>
                </a:lnTo>
                <a:lnTo>
                  <a:pt x="0" y="862986"/>
                </a:lnTo>
                <a:lnTo>
                  <a:pt x="0" y="883097"/>
                </a:lnTo>
                <a:lnTo>
                  <a:pt x="0" y="903208"/>
                </a:lnTo>
                <a:lnTo>
                  <a:pt x="0" y="923318"/>
                </a:lnTo>
                <a:lnTo>
                  <a:pt x="0" y="943429"/>
                </a:lnTo>
                <a:lnTo>
                  <a:pt x="0" y="963540"/>
                </a:lnTo>
                <a:lnTo>
                  <a:pt x="0" y="983650"/>
                </a:lnTo>
                <a:lnTo>
                  <a:pt x="0" y="1003761"/>
                </a:lnTo>
                <a:lnTo>
                  <a:pt x="0" y="1023872"/>
                </a:lnTo>
                <a:lnTo>
                  <a:pt x="0" y="1043982"/>
                </a:lnTo>
                <a:lnTo>
                  <a:pt x="0" y="1064093"/>
                </a:lnTo>
                <a:lnTo>
                  <a:pt x="0" y="1084204"/>
                </a:lnTo>
                <a:lnTo>
                  <a:pt x="0" y="1104314"/>
                </a:lnTo>
                <a:lnTo>
                  <a:pt x="0" y="1124425"/>
                </a:lnTo>
                <a:lnTo>
                  <a:pt x="0" y="1144536"/>
                </a:lnTo>
                <a:lnTo>
                  <a:pt x="0" y="1164646"/>
                </a:lnTo>
                <a:lnTo>
                  <a:pt x="0" y="1184757"/>
                </a:lnTo>
                <a:lnTo>
                  <a:pt x="0" y="1204868"/>
                </a:lnTo>
                <a:lnTo>
                  <a:pt x="0" y="1224978"/>
                </a:lnTo>
                <a:lnTo>
                  <a:pt x="0" y="1245089"/>
                </a:lnTo>
                <a:lnTo>
                  <a:pt x="0" y="1265200"/>
                </a:lnTo>
                <a:lnTo>
                  <a:pt x="0" y="1285310"/>
                </a:lnTo>
                <a:lnTo>
                  <a:pt x="0" y="1305421"/>
                </a:lnTo>
                <a:lnTo>
                  <a:pt x="0" y="1325532"/>
                </a:lnTo>
                <a:lnTo>
                  <a:pt x="0" y="1345642"/>
                </a:lnTo>
                <a:lnTo>
                  <a:pt x="0" y="1365753"/>
                </a:lnTo>
                <a:lnTo>
                  <a:pt x="0" y="1385864"/>
                </a:lnTo>
                <a:lnTo>
                  <a:pt x="0" y="1405974"/>
                </a:lnTo>
                <a:lnTo>
                  <a:pt x="0" y="1426085"/>
                </a:lnTo>
                <a:lnTo>
                  <a:pt x="0" y="1446196"/>
                </a:lnTo>
                <a:lnTo>
                  <a:pt x="0" y="1466306"/>
                </a:lnTo>
                <a:lnTo>
                  <a:pt x="0" y="1486417"/>
                </a:lnTo>
                <a:lnTo>
                  <a:pt x="0" y="1506528"/>
                </a:lnTo>
                <a:lnTo>
                  <a:pt x="0" y="1526638"/>
                </a:lnTo>
                <a:lnTo>
                  <a:pt x="0" y="1546749"/>
                </a:lnTo>
                <a:lnTo>
                  <a:pt x="0" y="1566860"/>
                </a:lnTo>
                <a:lnTo>
                  <a:pt x="0" y="1586970"/>
                </a:lnTo>
                <a:lnTo>
                  <a:pt x="0" y="1607081"/>
                </a:lnTo>
                <a:lnTo>
                  <a:pt x="0" y="1627192"/>
                </a:lnTo>
                <a:lnTo>
                  <a:pt x="0" y="1629641"/>
                </a:lnTo>
              </a:path>
            </a:pathLst>
          </a:custGeom>
          <a:ln w="77354" cap="flat">
            <a:solidFill>
              <a:srgbClr val="CC6666">
                <a:alpha val="98823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pg16"/>
          <p:cNvSpPr/>
          <p:nvPr/>
        </p:nvSpPr>
        <p:spPr>
          <a:xfrm>
            <a:off x="6168335" y="4417756"/>
            <a:ext cx="180000" cy="155884"/>
          </a:xfrm>
          <a:custGeom>
            <a:avLst/>
            <a:gdLst/>
            <a:ahLst/>
            <a:cxnLst/>
            <a:rect l="0" t="0" r="0" b="0"/>
            <a:pathLst>
              <a:path w="180000" h="155884">
                <a:moveTo>
                  <a:pt x="0" y="0"/>
                </a:moveTo>
                <a:lnTo>
                  <a:pt x="89999" y="155884"/>
                </a:lnTo>
                <a:lnTo>
                  <a:pt x="180000" y="0"/>
                </a:lnTo>
                <a:close/>
              </a:path>
            </a:pathLst>
          </a:custGeom>
          <a:solidFill>
            <a:srgbClr val="CC6666">
              <a:alpha val="98823"/>
            </a:srgbClr>
          </a:solidFill>
          <a:ln w="77354" cap="flat">
            <a:solidFill>
              <a:srgbClr val="CC6666">
                <a:alpha val="98823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pl17"/>
          <p:cNvSpPr/>
          <p:nvPr/>
        </p:nvSpPr>
        <p:spPr>
          <a:xfrm>
            <a:off x="6538474" y="2005625"/>
            <a:ext cx="2464136" cy="2516971"/>
          </a:xfrm>
          <a:custGeom>
            <a:avLst/>
            <a:gdLst/>
            <a:ahLst/>
            <a:cxnLst/>
            <a:rect l="0" t="0" r="0" b="0"/>
            <a:pathLst>
              <a:path w="2653871" h="2625119">
                <a:moveTo>
                  <a:pt x="2653871" y="0"/>
                </a:moveTo>
                <a:lnTo>
                  <a:pt x="2635332" y="18338"/>
                </a:lnTo>
                <a:lnTo>
                  <a:pt x="2604835" y="48504"/>
                </a:lnTo>
                <a:lnTo>
                  <a:pt x="2574339" y="78670"/>
                </a:lnTo>
                <a:lnTo>
                  <a:pt x="2543842" y="108836"/>
                </a:lnTo>
                <a:lnTo>
                  <a:pt x="2513346" y="139002"/>
                </a:lnTo>
                <a:lnTo>
                  <a:pt x="2482850" y="169168"/>
                </a:lnTo>
                <a:lnTo>
                  <a:pt x="2452353" y="199334"/>
                </a:lnTo>
                <a:lnTo>
                  <a:pt x="2421857" y="229500"/>
                </a:lnTo>
                <a:lnTo>
                  <a:pt x="2391360" y="259666"/>
                </a:lnTo>
                <a:lnTo>
                  <a:pt x="2360864" y="289832"/>
                </a:lnTo>
                <a:lnTo>
                  <a:pt x="2330368" y="319998"/>
                </a:lnTo>
                <a:lnTo>
                  <a:pt x="2299871" y="350164"/>
                </a:lnTo>
                <a:lnTo>
                  <a:pt x="2269375" y="380330"/>
                </a:lnTo>
                <a:lnTo>
                  <a:pt x="2238878" y="410496"/>
                </a:lnTo>
                <a:lnTo>
                  <a:pt x="2208382" y="440662"/>
                </a:lnTo>
                <a:lnTo>
                  <a:pt x="2177886" y="470828"/>
                </a:lnTo>
                <a:lnTo>
                  <a:pt x="2147389" y="500994"/>
                </a:lnTo>
                <a:lnTo>
                  <a:pt x="2116893" y="531160"/>
                </a:lnTo>
                <a:lnTo>
                  <a:pt x="2086396" y="561326"/>
                </a:lnTo>
                <a:lnTo>
                  <a:pt x="2055900" y="591492"/>
                </a:lnTo>
                <a:lnTo>
                  <a:pt x="2025404" y="621658"/>
                </a:lnTo>
                <a:lnTo>
                  <a:pt x="1994907" y="651824"/>
                </a:lnTo>
                <a:lnTo>
                  <a:pt x="1964411" y="681990"/>
                </a:lnTo>
                <a:lnTo>
                  <a:pt x="1933914" y="712156"/>
                </a:lnTo>
                <a:lnTo>
                  <a:pt x="1903418" y="742322"/>
                </a:lnTo>
                <a:lnTo>
                  <a:pt x="1872922" y="772488"/>
                </a:lnTo>
                <a:lnTo>
                  <a:pt x="1842425" y="802654"/>
                </a:lnTo>
                <a:lnTo>
                  <a:pt x="1811929" y="832820"/>
                </a:lnTo>
                <a:lnTo>
                  <a:pt x="1781432" y="862986"/>
                </a:lnTo>
                <a:lnTo>
                  <a:pt x="1750936" y="893152"/>
                </a:lnTo>
                <a:lnTo>
                  <a:pt x="1720440" y="923318"/>
                </a:lnTo>
                <a:lnTo>
                  <a:pt x="1689943" y="953484"/>
                </a:lnTo>
                <a:lnTo>
                  <a:pt x="1659447" y="983650"/>
                </a:lnTo>
                <a:lnTo>
                  <a:pt x="1628950" y="1013816"/>
                </a:lnTo>
                <a:lnTo>
                  <a:pt x="1598454" y="1043982"/>
                </a:lnTo>
                <a:lnTo>
                  <a:pt x="1567958" y="1074148"/>
                </a:lnTo>
                <a:lnTo>
                  <a:pt x="1537461" y="1104314"/>
                </a:lnTo>
                <a:lnTo>
                  <a:pt x="1506965" y="1134480"/>
                </a:lnTo>
                <a:lnTo>
                  <a:pt x="1476468" y="1164646"/>
                </a:lnTo>
                <a:lnTo>
                  <a:pt x="1445972" y="1194812"/>
                </a:lnTo>
                <a:lnTo>
                  <a:pt x="1415476" y="1224978"/>
                </a:lnTo>
                <a:lnTo>
                  <a:pt x="1384979" y="1255144"/>
                </a:lnTo>
                <a:lnTo>
                  <a:pt x="1354483" y="1285310"/>
                </a:lnTo>
                <a:lnTo>
                  <a:pt x="1323987" y="1315476"/>
                </a:lnTo>
                <a:lnTo>
                  <a:pt x="1293490" y="1345642"/>
                </a:lnTo>
                <a:lnTo>
                  <a:pt x="1262994" y="1375808"/>
                </a:lnTo>
                <a:lnTo>
                  <a:pt x="1232497" y="1405974"/>
                </a:lnTo>
                <a:lnTo>
                  <a:pt x="1202001" y="1436140"/>
                </a:lnTo>
                <a:lnTo>
                  <a:pt x="1171505" y="1466306"/>
                </a:lnTo>
                <a:lnTo>
                  <a:pt x="1141008" y="1496472"/>
                </a:lnTo>
                <a:lnTo>
                  <a:pt x="1110512" y="1526638"/>
                </a:lnTo>
                <a:lnTo>
                  <a:pt x="1080015" y="1556804"/>
                </a:lnTo>
                <a:lnTo>
                  <a:pt x="1049519" y="1586970"/>
                </a:lnTo>
                <a:lnTo>
                  <a:pt x="1019023" y="1617136"/>
                </a:lnTo>
                <a:lnTo>
                  <a:pt x="988526" y="1647302"/>
                </a:lnTo>
                <a:lnTo>
                  <a:pt x="958030" y="1677468"/>
                </a:lnTo>
                <a:lnTo>
                  <a:pt x="927533" y="1707634"/>
                </a:lnTo>
                <a:lnTo>
                  <a:pt x="897037" y="1737800"/>
                </a:lnTo>
                <a:lnTo>
                  <a:pt x="866541" y="1767966"/>
                </a:lnTo>
                <a:lnTo>
                  <a:pt x="836044" y="1798132"/>
                </a:lnTo>
                <a:lnTo>
                  <a:pt x="805548" y="1828298"/>
                </a:lnTo>
                <a:lnTo>
                  <a:pt x="775051" y="1858464"/>
                </a:lnTo>
                <a:lnTo>
                  <a:pt x="744555" y="1888630"/>
                </a:lnTo>
                <a:lnTo>
                  <a:pt x="714059" y="1918796"/>
                </a:lnTo>
                <a:lnTo>
                  <a:pt x="683562" y="1948962"/>
                </a:lnTo>
                <a:lnTo>
                  <a:pt x="653066" y="1979128"/>
                </a:lnTo>
                <a:lnTo>
                  <a:pt x="622569" y="2009294"/>
                </a:lnTo>
                <a:lnTo>
                  <a:pt x="592073" y="2039460"/>
                </a:lnTo>
                <a:lnTo>
                  <a:pt x="561577" y="2069626"/>
                </a:lnTo>
                <a:lnTo>
                  <a:pt x="531080" y="2099792"/>
                </a:lnTo>
                <a:lnTo>
                  <a:pt x="500584" y="2129958"/>
                </a:lnTo>
                <a:lnTo>
                  <a:pt x="470087" y="2160124"/>
                </a:lnTo>
                <a:lnTo>
                  <a:pt x="439591" y="2190290"/>
                </a:lnTo>
                <a:lnTo>
                  <a:pt x="409095" y="2220456"/>
                </a:lnTo>
                <a:lnTo>
                  <a:pt x="378598" y="2250622"/>
                </a:lnTo>
                <a:lnTo>
                  <a:pt x="348102" y="2280788"/>
                </a:lnTo>
                <a:lnTo>
                  <a:pt x="317605" y="2310954"/>
                </a:lnTo>
                <a:lnTo>
                  <a:pt x="287109" y="2341120"/>
                </a:lnTo>
                <a:lnTo>
                  <a:pt x="256613" y="2371286"/>
                </a:lnTo>
                <a:lnTo>
                  <a:pt x="226116" y="2401452"/>
                </a:lnTo>
                <a:lnTo>
                  <a:pt x="195620" y="2431618"/>
                </a:lnTo>
                <a:lnTo>
                  <a:pt x="165123" y="2461784"/>
                </a:lnTo>
                <a:lnTo>
                  <a:pt x="134627" y="2491950"/>
                </a:lnTo>
                <a:lnTo>
                  <a:pt x="104131" y="2522116"/>
                </a:lnTo>
                <a:lnTo>
                  <a:pt x="73634" y="2552282"/>
                </a:lnTo>
                <a:lnTo>
                  <a:pt x="43138" y="2582448"/>
                </a:lnTo>
                <a:lnTo>
                  <a:pt x="12641" y="2612614"/>
                </a:lnTo>
                <a:lnTo>
                  <a:pt x="0" y="2625119"/>
                </a:lnTo>
              </a:path>
            </a:pathLst>
          </a:custGeom>
          <a:ln w="45735" cap="flat">
            <a:solidFill>
              <a:srgbClr val="CC6666">
                <a:alpha val="71372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pg18"/>
          <p:cNvSpPr/>
          <p:nvPr/>
        </p:nvSpPr>
        <p:spPr>
          <a:xfrm>
            <a:off x="6497948" y="4388162"/>
            <a:ext cx="174117" cy="173610"/>
          </a:xfrm>
          <a:custGeom>
            <a:avLst/>
            <a:gdLst/>
            <a:ahLst/>
            <a:cxnLst/>
            <a:rect l="0" t="0" r="0" b="0"/>
            <a:pathLst>
              <a:path w="174117" h="173610">
                <a:moveTo>
                  <a:pt x="47533" y="0"/>
                </a:moveTo>
                <a:lnTo>
                  <a:pt x="0" y="173610"/>
                </a:lnTo>
                <a:lnTo>
                  <a:pt x="174117" y="127970"/>
                </a:lnTo>
                <a:close/>
              </a:path>
            </a:pathLst>
          </a:custGeom>
          <a:solidFill>
            <a:srgbClr val="CC6666">
              <a:alpha val="71372"/>
            </a:srgbClr>
          </a:solidFill>
          <a:ln w="45735" cap="flat">
            <a:solidFill>
              <a:srgbClr val="CC6666">
                <a:alpha val="71372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pl19"/>
          <p:cNvSpPr/>
          <p:nvPr/>
        </p:nvSpPr>
        <p:spPr>
          <a:xfrm>
            <a:off x="3403631" y="1969960"/>
            <a:ext cx="2653871" cy="2625119"/>
          </a:xfrm>
          <a:custGeom>
            <a:avLst/>
            <a:gdLst/>
            <a:ahLst/>
            <a:cxnLst/>
            <a:rect l="0" t="0" r="0" b="0"/>
            <a:pathLst>
              <a:path w="2653871" h="2625119">
                <a:moveTo>
                  <a:pt x="0" y="0"/>
                </a:moveTo>
                <a:lnTo>
                  <a:pt x="18539" y="18338"/>
                </a:lnTo>
                <a:lnTo>
                  <a:pt x="49036" y="48504"/>
                </a:lnTo>
                <a:lnTo>
                  <a:pt x="79532" y="78670"/>
                </a:lnTo>
                <a:lnTo>
                  <a:pt x="110028" y="108836"/>
                </a:lnTo>
                <a:lnTo>
                  <a:pt x="140525" y="139002"/>
                </a:lnTo>
                <a:lnTo>
                  <a:pt x="171021" y="169168"/>
                </a:lnTo>
                <a:lnTo>
                  <a:pt x="201518" y="199334"/>
                </a:lnTo>
                <a:lnTo>
                  <a:pt x="232014" y="229500"/>
                </a:lnTo>
                <a:lnTo>
                  <a:pt x="262510" y="259666"/>
                </a:lnTo>
                <a:lnTo>
                  <a:pt x="293007" y="289832"/>
                </a:lnTo>
                <a:lnTo>
                  <a:pt x="323503" y="319998"/>
                </a:lnTo>
                <a:lnTo>
                  <a:pt x="354000" y="350164"/>
                </a:lnTo>
                <a:lnTo>
                  <a:pt x="384496" y="380330"/>
                </a:lnTo>
                <a:lnTo>
                  <a:pt x="414992" y="410496"/>
                </a:lnTo>
                <a:lnTo>
                  <a:pt x="445489" y="440662"/>
                </a:lnTo>
                <a:lnTo>
                  <a:pt x="475985" y="470828"/>
                </a:lnTo>
                <a:lnTo>
                  <a:pt x="506482" y="500994"/>
                </a:lnTo>
                <a:lnTo>
                  <a:pt x="536978" y="531160"/>
                </a:lnTo>
                <a:lnTo>
                  <a:pt x="567474" y="561326"/>
                </a:lnTo>
                <a:lnTo>
                  <a:pt x="597971" y="591492"/>
                </a:lnTo>
                <a:lnTo>
                  <a:pt x="628467" y="621658"/>
                </a:lnTo>
                <a:lnTo>
                  <a:pt x="658964" y="651824"/>
                </a:lnTo>
                <a:lnTo>
                  <a:pt x="689460" y="681990"/>
                </a:lnTo>
                <a:lnTo>
                  <a:pt x="719956" y="712156"/>
                </a:lnTo>
                <a:lnTo>
                  <a:pt x="750453" y="742322"/>
                </a:lnTo>
                <a:lnTo>
                  <a:pt x="780949" y="772488"/>
                </a:lnTo>
                <a:lnTo>
                  <a:pt x="811446" y="802654"/>
                </a:lnTo>
                <a:lnTo>
                  <a:pt x="841942" y="832820"/>
                </a:lnTo>
                <a:lnTo>
                  <a:pt x="872438" y="862986"/>
                </a:lnTo>
                <a:lnTo>
                  <a:pt x="902935" y="893152"/>
                </a:lnTo>
                <a:lnTo>
                  <a:pt x="933431" y="923318"/>
                </a:lnTo>
                <a:lnTo>
                  <a:pt x="963928" y="953484"/>
                </a:lnTo>
                <a:lnTo>
                  <a:pt x="994424" y="983650"/>
                </a:lnTo>
                <a:lnTo>
                  <a:pt x="1024920" y="1013816"/>
                </a:lnTo>
                <a:lnTo>
                  <a:pt x="1055417" y="1043982"/>
                </a:lnTo>
                <a:lnTo>
                  <a:pt x="1085913" y="1074148"/>
                </a:lnTo>
                <a:lnTo>
                  <a:pt x="1116410" y="1104314"/>
                </a:lnTo>
                <a:lnTo>
                  <a:pt x="1146906" y="1134480"/>
                </a:lnTo>
                <a:lnTo>
                  <a:pt x="1177402" y="1164646"/>
                </a:lnTo>
                <a:lnTo>
                  <a:pt x="1207899" y="1194812"/>
                </a:lnTo>
                <a:lnTo>
                  <a:pt x="1238395" y="1224978"/>
                </a:lnTo>
                <a:lnTo>
                  <a:pt x="1268892" y="1255144"/>
                </a:lnTo>
                <a:lnTo>
                  <a:pt x="1299388" y="1285310"/>
                </a:lnTo>
                <a:lnTo>
                  <a:pt x="1329884" y="1315476"/>
                </a:lnTo>
                <a:lnTo>
                  <a:pt x="1360381" y="1345642"/>
                </a:lnTo>
                <a:lnTo>
                  <a:pt x="1390877" y="1375808"/>
                </a:lnTo>
                <a:lnTo>
                  <a:pt x="1421374" y="1405974"/>
                </a:lnTo>
                <a:lnTo>
                  <a:pt x="1451870" y="1436140"/>
                </a:lnTo>
                <a:lnTo>
                  <a:pt x="1482366" y="1466306"/>
                </a:lnTo>
                <a:lnTo>
                  <a:pt x="1512863" y="1496472"/>
                </a:lnTo>
                <a:lnTo>
                  <a:pt x="1543359" y="1526638"/>
                </a:lnTo>
                <a:lnTo>
                  <a:pt x="1573856" y="1556804"/>
                </a:lnTo>
                <a:lnTo>
                  <a:pt x="1604352" y="1586970"/>
                </a:lnTo>
                <a:lnTo>
                  <a:pt x="1634848" y="1617136"/>
                </a:lnTo>
                <a:lnTo>
                  <a:pt x="1665345" y="1647302"/>
                </a:lnTo>
                <a:lnTo>
                  <a:pt x="1695841" y="1677468"/>
                </a:lnTo>
                <a:lnTo>
                  <a:pt x="1726338" y="1707634"/>
                </a:lnTo>
                <a:lnTo>
                  <a:pt x="1756834" y="1737800"/>
                </a:lnTo>
                <a:lnTo>
                  <a:pt x="1787330" y="1767966"/>
                </a:lnTo>
                <a:lnTo>
                  <a:pt x="1817827" y="1798132"/>
                </a:lnTo>
                <a:lnTo>
                  <a:pt x="1848323" y="1828298"/>
                </a:lnTo>
                <a:lnTo>
                  <a:pt x="1878820" y="1858464"/>
                </a:lnTo>
                <a:lnTo>
                  <a:pt x="1909316" y="1888630"/>
                </a:lnTo>
                <a:lnTo>
                  <a:pt x="1939812" y="1918796"/>
                </a:lnTo>
                <a:lnTo>
                  <a:pt x="1970309" y="1948962"/>
                </a:lnTo>
                <a:lnTo>
                  <a:pt x="2000805" y="1979128"/>
                </a:lnTo>
                <a:lnTo>
                  <a:pt x="2031302" y="2009294"/>
                </a:lnTo>
                <a:lnTo>
                  <a:pt x="2061798" y="2039460"/>
                </a:lnTo>
                <a:lnTo>
                  <a:pt x="2092294" y="2069626"/>
                </a:lnTo>
                <a:lnTo>
                  <a:pt x="2122791" y="2099792"/>
                </a:lnTo>
                <a:lnTo>
                  <a:pt x="2153287" y="2129958"/>
                </a:lnTo>
                <a:lnTo>
                  <a:pt x="2183784" y="2160124"/>
                </a:lnTo>
                <a:lnTo>
                  <a:pt x="2214280" y="2190290"/>
                </a:lnTo>
                <a:lnTo>
                  <a:pt x="2244776" y="2220456"/>
                </a:lnTo>
                <a:lnTo>
                  <a:pt x="2275273" y="2250622"/>
                </a:lnTo>
                <a:lnTo>
                  <a:pt x="2305769" y="2280788"/>
                </a:lnTo>
                <a:lnTo>
                  <a:pt x="2336266" y="2310954"/>
                </a:lnTo>
                <a:lnTo>
                  <a:pt x="2366762" y="2341120"/>
                </a:lnTo>
                <a:lnTo>
                  <a:pt x="2397258" y="2371286"/>
                </a:lnTo>
                <a:lnTo>
                  <a:pt x="2427755" y="2401452"/>
                </a:lnTo>
                <a:lnTo>
                  <a:pt x="2458251" y="2431618"/>
                </a:lnTo>
                <a:lnTo>
                  <a:pt x="2488748" y="2461784"/>
                </a:lnTo>
                <a:lnTo>
                  <a:pt x="2519244" y="2491950"/>
                </a:lnTo>
                <a:lnTo>
                  <a:pt x="2549740" y="2522116"/>
                </a:lnTo>
                <a:lnTo>
                  <a:pt x="2580237" y="2552282"/>
                </a:lnTo>
                <a:lnTo>
                  <a:pt x="2610733" y="2582448"/>
                </a:lnTo>
                <a:lnTo>
                  <a:pt x="2641230" y="2612614"/>
                </a:lnTo>
                <a:lnTo>
                  <a:pt x="2653871" y="2625119"/>
                </a:lnTo>
              </a:path>
            </a:pathLst>
          </a:custGeom>
          <a:ln w="31308" cap="flat">
            <a:solidFill>
              <a:srgbClr val="CC6666">
                <a:alpha val="18039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pg20"/>
          <p:cNvSpPr/>
          <p:nvPr/>
        </p:nvSpPr>
        <p:spPr>
          <a:xfrm>
            <a:off x="5883385" y="4421469"/>
            <a:ext cx="174117" cy="173610"/>
          </a:xfrm>
          <a:custGeom>
            <a:avLst/>
            <a:gdLst/>
            <a:ahLst/>
            <a:cxnLst/>
            <a:rect l="0" t="0" r="0" b="0"/>
            <a:pathLst>
              <a:path w="174117" h="173610">
                <a:moveTo>
                  <a:pt x="0" y="127970"/>
                </a:moveTo>
                <a:lnTo>
                  <a:pt x="174117" y="173610"/>
                </a:lnTo>
                <a:lnTo>
                  <a:pt x="126584" y="0"/>
                </a:lnTo>
                <a:close/>
              </a:path>
            </a:pathLst>
          </a:custGeom>
          <a:solidFill>
            <a:srgbClr val="CC6666">
              <a:alpha val="18039"/>
            </a:srgbClr>
          </a:solidFill>
          <a:ln w="31308" cap="flat">
            <a:solidFill>
              <a:srgbClr val="CC6666">
                <a:alpha val="18039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x21"/>
          <p:cNvSpPr/>
          <p:nvPr/>
        </p:nvSpPr>
        <p:spPr>
          <a:xfrm>
            <a:off x="5879976" y="1577017"/>
            <a:ext cx="388472" cy="10341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0.41***</a:t>
            </a:r>
          </a:p>
        </p:txBody>
      </p:sp>
      <p:sp>
        <p:nvSpPr>
          <p:cNvPr id="22" name="tx22"/>
          <p:cNvSpPr/>
          <p:nvPr/>
        </p:nvSpPr>
        <p:spPr>
          <a:xfrm>
            <a:off x="4693026" y="2113500"/>
            <a:ext cx="426603" cy="10347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-0.18***</a:t>
            </a:r>
          </a:p>
        </p:txBody>
      </p:sp>
      <p:sp>
        <p:nvSpPr>
          <p:cNvPr id="23" name="tx23"/>
          <p:cNvSpPr/>
          <p:nvPr/>
        </p:nvSpPr>
        <p:spPr>
          <a:xfrm>
            <a:off x="7090594" y="1576983"/>
            <a:ext cx="426603" cy="10347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-0.49***</a:t>
            </a:r>
          </a:p>
        </p:txBody>
      </p:sp>
      <p:sp>
        <p:nvSpPr>
          <p:cNvPr id="24" name="tx24"/>
          <p:cNvSpPr/>
          <p:nvPr/>
        </p:nvSpPr>
        <p:spPr>
          <a:xfrm>
            <a:off x="7608168" y="2113534"/>
            <a:ext cx="299386" cy="10341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0.12*</a:t>
            </a:r>
          </a:p>
        </p:txBody>
      </p:sp>
      <p:sp>
        <p:nvSpPr>
          <p:cNvPr id="25" name="tx25"/>
          <p:cNvSpPr/>
          <p:nvPr/>
        </p:nvSpPr>
        <p:spPr>
          <a:xfrm>
            <a:off x="6444686" y="6178386"/>
            <a:ext cx="299386" cy="10341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0.27*</a:t>
            </a:r>
          </a:p>
        </p:txBody>
      </p:sp>
      <p:sp>
        <p:nvSpPr>
          <p:cNvPr id="26" name="tx26"/>
          <p:cNvSpPr/>
          <p:nvPr/>
        </p:nvSpPr>
        <p:spPr>
          <a:xfrm>
            <a:off x="6394166" y="3906904"/>
            <a:ext cx="337517" cy="10341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-0.37*</a:t>
            </a:r>
          </a:p>
        </p:txBody>
      </p:sp>
      <p:sp>
        <p:nvSpPr>
          <p:cNvPr id="27" name="tx27"/>
          <p:cNvSpPr/>
          <p:nvPr/>
        </p:nvSpPr>
        <p:spPr>
          <a:xfrm>
            <a:off x="7326834" y="3166312"/>
            <a:ext cx="261118" cy="24613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-0.14</a:t>
            </a:r>
          </a:p>
        </p:txBody>
      </p:sp>
      <p:sp>
        <p:nvSpPr>
          <p:cNvPr id="28" name="tx28"/>
          <p:cNvSpPr/>
          <p:nvPr/>
        </p:nvSpPr>
        <p:spPr>
          <a:xfrm>
            <a:off x="4826770" y="3238320"/>
            <a:ext cx="261118" cy="10211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-0.03</a:t>
            </a:r>
          </a:p>
        </p:txBody>
      </p:sp>
      <p:sp>
        <p:nvSpPr>
          <p:cNvPr id="29" name="pg29"/>
          <p:cNvSpPr/>
          <p:nvPr/>
        </p:nvSpPr>
        <p:spPr>
          <a:xfrm>
            <a:off x="4481564" y="48345"/>
            <a:ext cx="1398413" cy="1097911"/>
          </a:xfrm>
          <a:custGeom>
            <a:avLst/>
            <a:gdLst/>
            <a:ahLst/>
            <a:cxnLst/>
            <a:rect l="0" t="0" r="0" b="0"/>
            <a:pathLst>
              <a:path w="887416" h="191440">
                <a:moveTo>
                  <a:pt x="27431" y="191440"/>
                </a:moveTo>
                <a:lnTo>
                  <a:pt x="859984" y="191440"/>
                </a:lnTo>
                <a:lnTo>
                  <a:pt x="858879" y="191417"/>
                </a:lnTo>
                <a:lnTo>
                  <a:pt x="863290" y="191240"/>
                </a:lnTo>
                <a:lnTo>
                  <a:pt x="867616" y="190357"/>
                </a:lnTo>
                <a:lnTo>
                  <a:pt x="871744" y="188791"/>
                </a:lnTo>
                <a:lnTo>
                  <a:pt x="875567" y="186584"/>
                </a:lnTo>
                <a:lnTo>
                  <a:pt x="878987" y="183792"/>
                </a:lnTo>
                <a:lnTo>
                  <a:pt x="881914" y="180487"/>
                </a:lnTo>
                <a:lnTo>
                  <a:pt x="884274" y="176756"/>
                </a:lnTo>
                <a:lnTo>
                  <a:pt x="886004" y="172694"/>
                </a:lnTo>
                <a:lnTo>
                  <a:pt x="887060" y="168408"/>
                </a:lnTo>
                <a:lnTo>
                  <a:pt x="887416" y="164008"/>
                </a:lnTo>
                <a:lnTo>
                  <a:pt x="887416" y="27431"/>
                </a:lnTo>
                <a:lnTo>
                  <a:pt x="887060" y="23031"/>
                </a:lnTo>
                <a:lnTo>
                  <a:pt x="886004" y="18745"/>
                </a:lnTo>
                <a:lnTo>
                  <a:pt x="884274" y="14683"/>
                </a:lnTo>
                <a:lnTo>
                  <a:pt x="881914" y="10952"/>
                </a:lnTo>
                <a:lnTo>
                  <a:pt x="878987" y="7647"/>
                </a:lnTo>
                <a:lnTo>
                  <a:pt x="875567" y="4855"/>
                </a:lnTo>
                <a:lnTo>
                  <a:pt x="871744" y="2648"/>
                </a:lnTo>
                <a:lnTo>
                  <a:pt x="867616" y="1083"/>
                </a:lnTo>
                <a:lnTo>
                  <a:pt x="863290" y="200"/>
                </a:lnTo>
                <a:lnTo>
                  <a:pt x="859984" y="0"/>
                </a:lnTo>
                <a:lnTo>
                  <a:pt x="27431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5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1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5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x30"/>
          <p:cNvSpPr/>
          <p:nvPr/>
        </p:nvSpPr>
        <p:spPr>
          <a:xfrm>
            <a:off x="4811764" y="833700"/>
            <a:ext cx="795976" cy="12946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algn="ctr"/>
            <a:r>
              <a:rPr lang="en-CA" sz="1400" b="1" i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Acer saccharum </a:t>
            </a:r>
          </a:p>
          <a:p>
            <a:pPr algn="ctr"/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Transplant </a:t>
            </a: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400" b="1" dirty="0" err="1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ize</a:t>
            </a:r>
            <a:endParaRPr sz="1400" b="1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pg33"/>
          <p:cNvSpPr/>
          <p:nvPr/>
        </p:nvSpPr>
        <p:spPr>
          <a:xfrm>
            <a:off x="6532930" y="51488"/>
            <a:ext cx="1309663" cy="1091486"/>
          </a:xfrm>
          <a:custGeom>
            <a:avLst/>
            <a:gdLst/>
            <a:ahLst/>
            <a:cxnLst/>
            <a:rect l="0" t="0" r="0" b="0"/>
            <a:pathLst>
              <a:path w="779230" h="191440">
                <a:moveTo>
                  <a:pt x="27432" y="191440"/>
                </a:moveTo>
                <a:lnTo>
                  <a:pt x="751798" y="191440"/>
                </a:lnTo>
                <a:lnTo>
                  <a:pt x="750694" y="191417"/>
                </a:lnTo>
                <a:lnTo>
                  <a:pt x="755105" y="191240"/>
                </a:lnTo>
                <a:lnTo>
                  <a:pt x="759430" y="190357"/>
                </a:lnTo>
                <a:lnTo>
                  <a:pt x="763558" y="188791"/>
                </a:lnTo>
                <a:lnTo>
                  <a:pt x="767381" y="186584"/>
                </a:lnTo>
                <a:lnTo>
                  <a:pt x="770801" y="183792"/>
                </a:lnTo>
                <a:lnTo>
                  <a:pt x="773728" y="180487"/>
                </a:lnTo>
                <a:lnTo>
                  <a:pt x="776088" y="176756"/>
                </a:lnTo>
                <a:lnTo>
                  <a:pt x="777818" y="172694"/>
                </a:lnTo>
                <a:lnTo>
                  <a:pt x="778875" y="168408"/>
                </a:lnTo>
                <a:lnTo>
                  <a:pt x="779230" y="164008"/>
                </a:lnTo>
                <a:lnTo>
                  <a:pt x="779230" y="27431"/>
                </a:lnTo>
                <a:lnTo>
                  <a:pt x="778875" y="23031"/>
                </a:lnTo>
                <a:lnTo>
                  <a:pt x="777818" y="18745"/>
                </a:lnTo>
                <a:lnTo>
                  <a:pt x="776088" y="14683"/>
                </a:lnTo>
                <a:lnTo>
                  <a:pt x="773728" y="10952"/>
                </a:lnTo>
                <a:lnTo>
                  <a:pt x="770801" y="7647"/>
                </a:lnTo>
                <a:lnTo>
                  <a:pt x="767381" y="4855"/>
                </a:lnTo>
                <a:lnTo>
                  <a:pt x="763558" y="2648"/>
                </a:lnTo>
                <a:lnTo>
                  <a:pt x="759430" y="1083"/>
                </a:lnTo>
                <a:lnTo>
                  <a:pt x="755105" y="200"/>
                </a:lnTo>
                <a:lnTo>
                  <a:pt x="751798" y="0"/>
                </a:lnTo>
                <a:lnTo>
                  <a:pt x="27432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5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1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5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x34"/>
          <p:cNvSpPr/>
          <p:nvPr/>
        </p:nvSpPr>
        <p:spPr>
          <a:xfrm>
            <a:off x="6856254" y="833444"/>
            <a:ext cx="687790" cy="13110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algn="ctr"/>
            <a:r>
              <a:rPr lang="en-CA" sz="1400" b="1" i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Acer saccharum </a:t>
            </a:r>
          </a:p>
          <a:p>
            <a:pPr algn="ctr"/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</a:t>
            </a: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1400" b="1" dirty="0" err="1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amage</a:t>
            </a:r>
            <a:endParaRPr sz="1400" b="1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pg37"/>
          <p:cNvSpPr/>
          <p:nvPr/>
        </p:nvSpPr>
        <p:spPr>
          <a:xfrm>
            <a:off x="5555182" y="6536133"/>
            <a:ext cx="1382957" cy="273522"/>
          </a:xfrm>
          <a:custGeom>
            <a:avLst/>
            <a:gdLst/>
            <a:ahLst/>
            <a:cxnLst/>
            <a:rect l="0" t="0" r="0" b="0"/>
            <a:pathLst>
              <a:path w="326979" h="191440">
                <a:moveTo>
                  <a:pt x="27431" y="191440"/>
                </a:moveTo>
                <a:lnTo>
                  <a:pt x="299547" y="191440"/>
                </a:lnTo>
                <a:lnTo>
                  <a:pt x="298442" y="191417"/>
                </a:lnTo>
                <a:lnTo>
                  <a:pt x="302853" y="191240"/>
                </a:lnTo>
                <a:lnTo>
                  <a:pt x="307179" y="190357"/>
                </a:lnTo>
                <a:lnTo>
                  <a:pt x="311307" y="188791"/>
                </a:lnTo>
                <a:lnTo>
                  <a:pt x="315130" y="186584"/>
                </a:lnTo>
                <a:lnTo>
                  <a:pt x="318549" y="183792"/>
                </a:lnTo>
                <a:lnTo>
                  <a:pt x="321477" y="180487"/>
                </a:lnTo>
                <a:lnTo>
                  <a:pt x="323836" y="176756"/>
                </a:lnTo>
                <a:lnTo>
                  <a:pt x="325567" y="172694"/>
                </a:lnTo>
                <a:lnTo>
                  <a:pt x="326623" y="168408"/>
                </a:lnTo>
                <a:lnTo>
                  <a:pt x="326979" y="164008"/>
                </a:lnTo>
                <a:lnTo>
                  <a:pt x="326979" y="27431"/>
                </a:lnTo>
                <a:lnTo>
                  <a:pt x="326623" y="23031"/>
                </a:lnTo>
                <a:lnTo>
                  <a:pt x="325567" y="18745"/>
                </a:lnTo>
                <a:lnTo>
                  <a:pt x="323836" y="14683"/>
                </a:lnTo>
                <a:lnTo>
                  <a:pt x="321477" y="10952"/>
                </a:lnTo>
                <a:lnTo>
                  <a:pt x="318549" y="7647"/>
                </a:lnTo>
                <a:lnTo>
                  <a:pt x="315130" y="4855"/>
                </a:lnTo>
                <a:lnTo>
                  <a:pt x="311307" y="2648"/>
                </a:lnTo>
                <a:lnTo>
                  <a:pt x="307179" y="1083"/>
                </a:lnTo>
                <a:lnTo>
                  <a:pt x="302853" y="200"/>
                </a:lnTo>
                <a:lnTo>
                  <a:pt x="299547" y="0"/>
                </a:lnTo>
                <a:lnTo>
                  <a:pt x="27431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5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1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5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x38"/>
          <p:cNvSpPr/>
          <p:nvPr/>
        </p:nvSpPr>
        <p:spPr>
          <a:xfrm>
            <a:off x="6140566" y="6536134"/>
            <a:ext cx="218186" cy="20151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Fern</a:t>
            </a: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abundance</a:t>
            </a:r>
            <a:endParaRPr sz="1400" b="1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pg41"/>
          <p:cNvSpPr/>
          <p:nvPr/>
        </p:nvSpPr>
        <p:spPr>
          <a:xfrm>
            <a:off x="5566857" y="4658009"/>
            <a:ext cx="1382957" cy="1088722"/>
          </a:xfrm>
          <a:custGeom>
            <a:avLst/>
            <a:gdLst/>
            <a:ahLst/>
            <a:cxnLst/>
            <a:rect l="0" t="0" r="0" b="0"/>
            <a:pathLst>
              <a:path w="944578" h="191440">
                <a:moveTo>
                  <a:pt x="27431" y="191440"/>
                </a:moveTo>
                <a:lnTo>
                  <a:pt x="917146" y="191440"/>
                </a:lnTo>
                <a:lnTo>
                  <a:pt x="916042" y="191417"/>
                </a:lnTo>
                <a:lnTo>
                  <a:pt x="920453" y="191240"/>
                </a:lnTo>
                <a:lnTo>
                  <a:pt x="924778" y="190357"/>
                </a:lnTo>
                <a:lnTo>
                  <a:pt x="928906" y="188791"/>
                </a:lnTo>
                <a:lnTo>
                  <a:pt x="932729" y="186584"/>
                </a:lnTo>
                <a:lnTo>
                  <a:pt x="936149" y="183792"/>
                </a:lnTo>
                <a:lnTo>
                  <a:pt x="939076" y="180487"/>
                </a:lnTo>
                <a:lnTo>
                  <a:pt x="941436" y="176756"/>
                </a:lnTo>
                <a:lnTo>
                  <a:pt x="943166" y="172694"/>
                </a:lnTo>
                <a:lnTo>
                  <a:pt x="944223" y="168408"/>
                </a:lnTo>
                <a:lnTo>
                  <a:pt x="944578" y="164008"/>
                </a:lnTo>
                <a:lnTo>
                  <a:pt x="944578" y="27432"/>
                </a:lnTo>
                <a:lnTo>
                  <a:pt x="944223" y="23031"/>
                </a:lnTo>
                <a:lnTo>
                  <a:pt x="943166" y="18745"/>
                </a:lnTo>
                <a:lnTo>
                  <a:pt x="941436" y="14683"/>
                </a:lnTo>
                <a:lnTo>
                  <a:pt x="939076" y="10952"/>
                </a:lnTo>
                <a:lnTo>
                  <a:pt x="936149" y="7647"/>
                </a:lnTo>
                <a:lnTo>
                  <a:pt x="932729" y="4855"/>
                </a:lnTo>
                <a:lnTo>
                  <a:pt x="928906" y="2648"/>
                </a:lnTo>
                <a:lnTo>
                  <a:pt x="924778" y="1083"/>
                </a:lnTo>
                <a:lnTo>
                  <a:pt x="920453" y="200"/>
                </a:lnTo>
                <a:lnTo>
                  <a:pt x="917146" y="0"/>
                </a:lnTo>
                <a:lnTo>
                  <a:pt x="27431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5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2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5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x42"/>
          <p:cNvSpPr/>
          <p:nvPr/>
        </p:nvSpPr>
        <p:spPr>
          <a:xfrm>
            <a:off x="5848704" y="4688566"/>
            <a:ext cx="823361" cy="46219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algn="ctr"/>
            <a:r>
              <a:rPr lang="en-CA" sz="1400" b="1" i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Alliaria petiolata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CA" sz="1400" b="1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Survival</a:t>
            </a:r>
          </a:p>
        </p:txBody>
      </p:sp>
      <p:sp>
        <p:nvSpPr>
          <p:cNvPr id="44" name="pl5">
            <a:extLst>
              <a:ext uri="{FF2B5EF4-FFF2-40B4-BE49-F238E27FC236}">
                <a16:creationId xmlns:a16="http://schemas.microsoft.com/office/drawing/2014/main" id="{D4F3F524-CD5D-D644-82E1-9E61891B00FB}"/>
              </a:ext>
            </a:extLst>
          </p:cNvPr>
          <p:cNvSpPr/>
          <p:nvPr/>
        </p:nvSpPr>
        <p:spPr>
          <a:xfrm>
            <a:off x="3049209" y="2005625"/>
            <a:ext cx="2306808" cy="2625119"/>
          </a:xfrm>
          <a:custGeom>
            <a:avLst/>
            <a:gdLst/>
            <a:ahLst/>
            <a:cxnLst/>
            <a:rect l="0" t="0" r="0" b="0"/>
            <a:pathLst>
              <a:path w="2819425" h="5611553">
                <a:moveTo>
                  <a:pt x="0" y="0"/>
                </a:moveTo>
                <a:lnTo>
                  <a:pt x="3492" y="19571"/>
                </a:lnTo>
                <a:lnTo>
                  <a:pt x="19327" y="108027"/>
                </a:lnTo>
                <a:lnTo>
                  <a:pt x="34904" y="194756"/>
                </a:lnTo>
                <a:lnTo>
                  <a:pt x="50241" y="279796"/>
                </a:lnTo>
                <a:lnTo>
                  <a:pt x="65356" y="363181"/>
                </a:lnTo>
                <a:lnTo>
                  <a:pt x="80268" y="444948"/>
                </a:lnTo>
                <a:lnTo>
                  <a:pt x="94994" y="525131"/>
                </a:lnTo>
                <a:lnTo>
                  <a:pt x="109551" y="603767"/>
                </a:lnTo>
                <a:lnTo>
                  <a:pt x="123959" y="680891"/>
                </a:lnTo>
                <a:lnTo>
                  <a:pt x="138235" y="756538"/>
                </a:lnTo>
                <a:lnTo>
                  <a:pt x="152397" y="830744"/>
                </a:lnTo>
                <a:lnTo>
                  <a:pt x="166463" y="903545"/>
                </a:lnTo>
                <a:lnTo>
                  <a:pt x="180451" y="974975"/>
                </a:lnTo>
                <a:lnTo>
                  <a:pt x="194379" y="1045072"/>
                </a:lnTo>
                <a:lnTo>
                  <a:pt x="208265" y="1113870"/>
                </a:lnTo>
                <a:lnTo>
                  <a:pt x="222127" y="1181405"/>
                </a:lnTo>
                <a:lnTo>
                  <a:pt x="235983" y="1247713"/>
                </a:lnTo>
                <a:lnTo>
                  <a:pt x="249851" y="1312828"/>
                </a:lnTo>
                <a:lnTo>
                  <a:pt x="263748" y="1376787"/>
                </a:lnTo>
                <a:lnTo>
                  <a:pt x="277694" y="1439625"/>
                </a:lnTo>
                <a:lnTo>
                  <a:pt x="291705" y="1501378"/>
                </a:lnTo>
                <a:lnTo>
                  <a:pt x="305800" y="1562082"/>
                </a:lnTo>
                <a:lnTo>
                  <a:pt x="319997" y="1621771"/>
                </a:lnTo>
                <a:lnTo>
                  <a:pt x="334314" y="1680482"/>
                </a:lnTo>
                <a:lnTo>
                  <a:pt x="348768" y="1738249"/>
                </a:lnTo>
                <a:lnTo>
                  <a:pt x="363378" y="1795110"/>
                </a:lnTo>
                <a:lnTo>
                  <a:pt x="378162" y="1851098"/>
                </a:lnTo>
                <a:lnTo>
                  <a:pt x="393138" y="1906251"/>
                </a:lnTo>
                <a:lnTo>
                  <a:pt x="408323" y="1960602"/>
                </a:lnTo>
                <a:lnTo>
                  <a:pt x="423736" y="2014189"/>
                </a:lnTo>
                <a:lnTo>
                  <a:pt x="439395" y="2067046"/>
                </a:lnTo>
                <a:lnTo>
                  <a:pt x="455317" y="2119208"/>
                </a:lnTo>
                <a:lnTo>
                  <a:pt x="471521" y="2170713"/>
                </a:lnTo>
                <a:lnTo>
                  <a:pt x="488024" y="2221595"/>
                </a:lnTo>
                <a:lnTo>
                  <a:pt x="504845" y="2271889"/>
                </a:lnTo>
                <a:lnTo>
                  <a:pt x="522002" y="2321632"/>
                </a:lnTo>
                <a:lnTo>
                  <a:pt x="539512" y="2370858"/>
                </a:lnTo>
                <a:lnTo>
                  <a:pt x="557393" y="2419605"/>
                </a:lnTo>
                <a:lnTo>
                  <a:pt x="575664" y="2467906"/>
                </a:lnTo>
                <a:lnTo>
                  <a:pt x="594343" y="2515797"/>
                </a:lnTo>
                <a:lnTo>
                  <a:pt x="613447" y="2563315"/>
                </a:lnTo>
                <a:lnTo>
                  <a:pt x="632994" y="2610495"/>
                </a:lnTo>
                <a:lnTo>
                  <a:pt x="653003" y="2657371"/>
                </a:lnTo>
                <a:lnTo>
                  <a:pt x="673491" y="2703981"/>
                </a:lnTo>
                <a:lnTo>
                  <a:pt x="694476" y="2750359"/>
                </a:lnTo>
                <a:lnTo>
                  <a:pt x="715977" y="2796541"/>
                </a:lnTo>
                <a:lnTo>
                  <a:pt x="738011" y="2842563"/>
                </a:lnTo>
                <a:lnTo>
                  <a:pt x="760596" y="2888460"/>
                </a:lnTo>
                <a:lnTo>
                  <a:pt x="783751" y="2934268"/>
                </a:lnTo>
                <a:lnTo>
                  <a:pt x="807493" y="2980021"/>
                </a:lnTo>
                <a:lnTo>
                  <a:pt x="831840" y="3025757"/>
                </a:lnTo>
                <a:lnTo>
                  <a:pt x="856810" y="3071510"/>
                </a:lnTo>
                <a:lnTo>
                  <a:pt x="882422" y="3117316"/>
                </a:lnTo>
                <a:lnTo>
                  <a:pt x="908693" y="3163211"/>
                </a:lnTo>
                <a:lnTo>
                  <a:pt x="935640" y="3209230"/>
                </a:lnTo>
                <a:lnTo>
                  <a:pt x="963283" y="3255408"/>
                </a:lnTo>
                <a:lnTo>
                  <a:pt x="991640" y="3301782"/>
                </a:lnTo>
                <a:lnTo>
                  <a:pt x="1020727" y="3348387"/>
                </a:lnTo>
                <a:lnTo>
                  <a:pt x="1050563" y="3395258"/>
                </a:lnTo>
                <a:lnTo>
                  <a:pt x="1081166" y="3442431"/>
                </a:lnTo>
                <a:lnTo>
                  <a:pt x="1112555" y="3489942"/>
                </a:lnTo>
                <a:lnTo>
                  <a:pt x="1144746" y="3537825"/>
                </a:lnTo>
                <a:lnTo>
                  <a:pt x="1177759" y="3586118"/>
                </a:lnTo>
                <a:lnTo>
                  <a:pt x="1211610" y="3634854"/>
                </a:lnTo>
                <a:lnTo>
                  <a:pt x="1246318" y="3684071"/>
                </a:lnTo>
                <a:lnTo>
                  <a:pt x="1281901" y="3733803"/>
                </a:lnTo>
                <a:lnTo>
                  <a:pt x="1318378" y="3784086"/>
                </a:lnTo>
                <a:lnTo>
                  <a:pt x="1355765" y="3834955"/>
                </a:lnTo>
                <a:lnTo>
                  <a:pt x="1394080" y="3886447"/>
                </a:lnTo>
                <a:lnTo>
                  <a:pt x="1433343" y="3938596"/>
                </a:lnTo>
                <a:lnTo>
                  <a:pt x="1473571" y="3991439"/>
                </a:lnTo>
                <a:lnTo>
                  <a:pt x="1514781" y="4045010"/>
                </a:lnTo>
                <a:lnTo>
                  <a:pt x="1556992" y="4099346"/>
                </a:lnTo>
                <a:lnTo>
                  <a:pt x="1600222" y="4154481"/>
                </a:lnTo>
                <a:lnTo>
                  <a:pt x="1644489" y="4210453"/>
                </a:lnTo>
                <a:lnTo>
                  <a:pt x="1689811" y="4267295"/>
                </a:lnTo>
                <a:lnTo>
                  <a:pt x="1736205" y="4325044"/>
                </a:lnTo>
                <a:lnTo>
                  <a:pt x="1783690" y="4383735"/>
                </a:lnTo>
                <a:lnTo>
                  <a:pt x="1832283" y="4443404"/>
                </a:lnTo>
                <a:lnTo>
                  <a:pt x="1882003" y="4504087"/>
                </a:lnTo>
                <a:lnTo>
                  <a:pt x="1932868" y="4565818"/>
                </a:lnTo>
                <a:lnTo>
                  <a:pt x="1984895" y="4628634"/>
                </a:lnTo>
                <a:lnTo>
                  <a:pt x="2038103" y="4692570"/>
                </a:lnTo>
                <a:lnTo>
                  <a:pt x="2092510" y="4757662"/>
                </a:lnTo>
                <a:lnTo>
                  <a:pt x="2148133" y="4823945"/>
                </a:lnTo>
                <a:lnTo>
                  <a:pt x="2204991" y="4891455"/>
                </a:lnTo>
                <a:lnTo>
                  <a:pt x="2263101" y="4960227"/>
                </a:lnTo>
                <a:lnTo>
                  <a:pt x="2322482" y="5030297"/>
                </a:lnTo>
                <a:lnTo>
                  <a:pt x="2383151" y="5101700"/>
                </a:lnTo>
                <a:lnTo>
                  <a:pt x="2445126" y="5174473"/>
                </a:lnTo>
                <a:lnTo>
                  <a:pt x="2508426" y="5248650"/>
                </a:lnTo>
                <a:lnTo>
                  <a:pt x="2573069" y="5324268"/>
                </a:lnTo>
                <a:lnTo>
                  <a:pt x="2639071" y="5401361"/>
                </a:lnTo>
                <a:lnTo>
                  <a:pt x="2706452" y="5479966"/>
                </a:lnTo>
                <a:lnTo>
                  <a:pt x="2775230" y="5560118"/>
                </a:lnTo>
                <a:lnTo>
                  <a:pt x="2819425" y="5611553"/>
                </a:lnTo>
              </a:path>
            </a:pathLst>
          </a:custGeom>
          <a:ln w="36299" cap="flat">
            <a:solidFill>
              <a:srgbClr val="66CC99">
                <a:alpha val="100000"/>
              </a:srgbClr>
            </a:solidFill>
            <a:prstDash val="dash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pl7">
            <a:extLst>
              <a:ext uri="{FF2B5EF4-FFF2-40B4-BE49-F238E27FC236}">
                <a16:creationId xmlns:a16="http://schemas.microsoft.com/office/drawing/2014/main" id="{5222254E-BFA8-0744-A7CD-E3FF41E48284}"/>
              </a:ext>
            </a:extLst>
          </p:cNvPr>
          <p:cNvSpPr/>
          <p:nvPr/>
        </p:nvSpPr>
        <p:spPr>
          <a:xfrm>
            <a:off x="7182496" y="2017795"/>
            <a:ext cx="2279786" cy="2625120"/>
          </a:xfrm>
          <a:custGeom>
            <a:avLst/>
            <a:gdLst/>
            <a:ahLst/>
            <a:cxnLst/>
            <a:rect l="0" t="0" r="0" b="0"/>
            <a:pathLst>
              <a:path w="2819425" h="5611553">
                <a:moveTo>
                  <a:pt x="2819425" y="0"/>
                </a:moveTo>
                <a:lnTo>
                  <a:pt x="2815933" y="19571"/>
                </a:lnTo>
                <a:lnTo>
                  <a:pt x="2800098" y="108027"/>
                </a:lnTo>
                <a:lnTo>
                  <a:pt x="2784521" y="194756"/>
                </a:lnTo>
                <a:lnTo>
                  <a:pt x="2769184" y="279796"/>
                </a:lnTo>
                <a:lnTo>
                  <a:pt x="2754068" y="363181"/>
                </a:lnTo>
                <a:lnTo>
                  <a:pt x="2739157" y="444948"/>
                </a:lnTo>
                <a:lnTo>
                  <a:pt x="2724431" y="525131"/>
                </a:lnTo>
                <a:lnTo>
                  <a:pt x="2709873" y="603767"/>
                </a:lnTo>
                <a:lnTo>
                  <a:pt x="2695465" y="680891"/>
                </a:lnTo>
                <a:lnTo>
                  <a:pt x="2681189" y="756538"/>
                </a:lnTo>
                <a:lnTo>
                  <a:pt x="2667027" y="830744"/>
                </a:lnTo>
                <a:lnTo>
                  <a:pt x="2652961" y="903545"/>
                </a:lnTo>
                <a:lnTo>
                  <a:pt x="2638973" y="974975"/>
                </a:lnTo>
                <a:lnTo>
                  <a:pt x="2625045" y="1045072"/>
                </a:lnTo>
                <a:lnTo>
                  <a:pt x="2611160" y="1113870"/>
                </a:lnTo>
                <a:lnTo>
                  <a:pt x="2597298" y="1181405"/>
                </a:lnTo>
                <a:lnTo>
                  <a:pt x="2583442" y="1247713"/>
                </a:lnTo>
                <a:lnTo>
                  <a:pt x="2569574" y="1312828"/>
                </a:lnTo>
                <a:lnTo>
                  <a:pt x="2555676" y="1376787"/>
                </a:lnTo>
                <a:lnTo>
                  <a:pt x="2541731" y="1439625"/>
                </a:lnTo>
                <a:lnTo>
                  <a:pt x="2527720" y="1501378"/>
                </a:lnTo>
                <a:lnTo>
                  <a:pt x="2513625" y="1562082"/>
                </a:lnTo>
                <a:lnTo>
                  <a:pt x="2499428" y="1621771"/>
                </a:lnTo>
                <a:lnTo>
                  <a:pt x="2485111" y="1680482"/>
                </a:lnTo>
                <a:lnTo>
                  <a:pt x="2470656" y="1738249"/>
                </a:lnTo>
                <a:lnTo>
                  <a:pt x="2456046" y="1795110"/>
                </a:lnTo>
                <a:lnTo>
                  <a:pt x="2441262" y="1851098"/>
                </a:lnTo>
                <a:lnTo>
                  <a:pt x="2426287" y="1906251"/>
                </a:lnTo>
                <a:lnTo>
                  <a:pt x="2411101" y="1960602"/>
                </a:lnTo>
                <a:lnTo>
                  <a:pt x="2395688" y="2014189"/>
                </a:lnTo>
                <a:lnTo>
                  <a:pt x="2380030" y="2067046"/>
                </a:lnTo>
                <a:lnTo>
                  <a:pt x="2364108" y="2119208"/>
                </a:lnTo>
                <a:lnTo>
                  <a:pt x="2347904" y="2170713"/>
                </a:lnTo>
                <a:lnTo>
                  <a:pt x="2331400" y="2221595"/>
                </a:lnTo>
                <a:lnTo>
                  <a:pt x="2314579" y="2271889"/>
                </a:lnTo>
                <a:lnTo>
                  <a:pt x="2297423" y="2321632"/>
                </a:lnTo>
                <a:lnTo>
                  <a:pt x="2279913" y="2370858"/>
                </a:lnTo>
                <a:lnTo>
                  <a:pt x="2262031" y="2419605"/>
                </a:lnTo>
                <a:lnTo>
                  <a:pt x="2243760" y="2467906"/>
                </a:lnTo>
                <a:lnTo>
                  <a:pt x="2225082" y="2515797"/>
                </a:lnTo>
                <a:lnTo>
                  <a:pt x="2205978" y="2563315"/>
                </a:lnTo>
                <a:lnTo>
                  <a:pt x="2186431" y="2610495"/>
                </a:lnTo>
                <a:lnTo>
                  <a:pt x="2166422" y="2657371"/>
                </a:lnTo>
                <a:lnTo>
                  <a:pt x="2145934" y="2703981"/>
                </a:lnTo>
                <a:lnTo>
                  <a:pt x="2124949" y="2750359"/>
                </a:lnTo>
                <a:lnTo>
                  <a:pt x="2103448" y="2796541"/>
                </a:lnTo>
                <a:lnTo>
                  <a:pt x="2081414" y="2842563"/>
                </a:lnTo>
                <a:lnTo>
                  <a:pt x="2058829" y="2888460"/>
                </a:lnTo>
                <a:lnTo>
                  <a:pt x="2035674" y="2934268"/>
                </a:lnTo>
                <a:lnTo>
                  <a:pt x="2011932" y="2980021"/>
                </a:lnTo>
                <a:lnTo>
                  <a:pt x="1987585" y="3025757"/>
                </a:lnTo>
                <a:lnTo>
                  <a:pt x="1962614" y="3071510"/>
                </a:lnTo>
                <a:lnTo>
                  <a:pt x="1937003" y="3117316"/>
                </a:lnTo>
                <a:lnTo>
                  <a:pt x="1910732" y="3163211"/>
                </a:lnTo>
                <a:lnTo>
                  <a:pt x="1883784" y="3209230"/>
                </a:lnTo>
                <a:lnTo>
                  <a:pt x="1856141" y="3255408"/>
                </a:lnTo>
                <a:lnTo>
                  <a:pt x="1827785" y="3301782"/>
                </a:lnTo>
                <a:lnTo>
                  <a:pt x="1798698" y="3348387"/>
                </a:lnTo>
                <a:lnTo>
                  <a:pt x="1768862" y="3395258"/>
                </a:lnTo>
                <a:lnTo>
                  <a:pt x="1738258" y="3442431"/>
                </a:lnTo>
                <a:lnTo>
                  <a:pt x="1706870" y="3489942"/>
                </a:lnTo>
                <a:lnTo>
                  <a:pt x="1674679" y="3537825"/>
                </a:lnTo>
                <a:lnTo>
                  <a:pt x="1641666" y="3586118"/>
                </a:lnTo>
                <a:lnTo>
                  <a:pt x="1607815" y="3634854"/>
                </a:lnTo>
                <a:lnTo>
                  <a:pt x="1573107" y="3684071"/>
                </a:lnTo>
                <a:lnTo>
                  <a:pt x="1537523" y="3733803"/>
                </a:lnTo>
                <a:lnTo>
                  <a:pt x="1501047" y="3784086"/>
                </a:lnTo>
                <a:lnTo>
                  <a:pt x="1463660" y="3834955"/>
                </a:lnTo>
                <a:lnTo>
                  <a:pt x="1425344" y="3886447"/>
                </a:lnTo>
                <a:lnTo>
                  <a:pt x="1386081" y="3938596"/>
                </a:lnTo>
                <a:lnTo>
                  <a:pt x="1345854" y="3991439"/>
                </a:lnTo>
                <a:lnTo>
                  <a:pt x="1304643" y="4045010"/>
                </a:lnTo>
                <a:lnTo>
                  <a:pt x="1262432" y="4099346"/>
                </a:lnTo>
                <a:lnTo>
                  <a:pt x="1219202" y="4154481"/>
                </a:lnTo>
                <a:lnTo>
                  <a:pt x="1174936" y="4210453"/>
                </a:lnTo>
                <a:lnTo>
                  <a:pt x="1129614" y="4267295"/>
                </a:lnTo>
                <a:lnTo>
                  <a:pt x="1083220" y="4325044"/>
                </a:lnTo>
                <a:lnTo>
                  <a:pt x="1035735" y="4383735"/>
                </a:lnTo>
                <a:lnTo>
                  <a:pt x="987142" y="4443404"/>
                </a:lnTo>
                <a:lnTo>
                  <a:pt x="937421" y="4504087"/>
                </a:lnTo>
                <a:lnTo>
                  <a:pt x="886557" y="4565818"/>
                </a:lnTo>
                <a:lnTo>
                  <a:pt x="834529" y="4628634"/>
                </a:lnTo>
                <a:lnTo>
                  <a:pt x="781321" y="4692570"/>
                </a:lnTo>
                <a:lnTo>
                  <a:pt x="726915" y="4757662"/>
                </a:lnTo>
                <a:lnTo>
                  <a:pt x="671292" y="4823945"/>
                </a:lnTo>
                <a:lnTo>
                  <a:pt x="614434" y="4891455"/>
                </a:lnTo>
                <a:lnTo>
                  <a:pt x="556324" y="4960227"/>
                </a:lnTo>
                <a:lnTo>
                  <a:pt x="496943" y="5030297"/>
                </a:lnTo>
                <a:lnTo>
                  <a:pt x="436274" y="5101700"/>
                </a:lnTo>
                <a:lnTo>
                  <a:pt x="374299" y="5174473"/>
                </a:lnTo>
                <a:lnTo>
                  <a:pt x="310999" y="5248650"/>
                </a:lnTo>
                <a:lnTo>
                  <a:pt x="246356" y="5324268"/>
                </a:lnTo>
                <a:lnTo>
                  <a:pt x="180353" y="5401361"/>
                </a:lnTo>
                <a:lnTo>
                  <a:pt x="112972" y="5479966"/>
                </a:lnTo>
                <a:lnTo>
                  <a:pt x="44195" y="5560118"/>
                </a:lnTo>
                <a:lnTo>
                  <a:pt x="0" y="5611553"/>
                </a:lnTo>
              </a:path>
            </a:pathLst>
          </a:custGeom>
          <a:ln w="33341" cap="flat">
            <a:solidFill>
              <a:srgbClr val="CC6666">
                <a:alpha val="98431"/>
              </a:srgbClr>
            </a:solidFill>
            <a:prstDash val="dash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x9">
            <a:extLst>
              <a:ext uri="{FF2B5EF4-FFF2-40B4-BE49-F238E27FC236}">
                <a16:creationId xmlns:a16="http://schemas.microsoft.com/office/drawing/2014/main" id="{2E69B497-3E01-3B46-ACD5-F36BCD610DA5}"/>
              </a:ext>
            </a:extLst>
          </p:cNvPr>
          <p:cNvSpPr/>
          <p:nvPr/>
        </p:nvSpPr>
        <p:spPr>
          <a:xfrm>
            <a:off x="3647729" y="3803640"/>
            <a:ext cx="343929" cy="7610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0.07**</a:t>
            </a:r>
          </a:p>
        </p:txBody>
      </p:sp>
      <p:sp>
        <p:nvSpPr>
          <p:cNvPr id="49" name="tx10">
            <a:extLst>
              <a:ext uri="{FF2B5EF4-FFF2-40B4-BE49-F238E27FC236}">
                <a16:creationId xmlns:a16="http://schemas.microsoft.com/office/drawing/2014/main" id="{13F0EC6C-C215-3F42-B010-86B122DFAF89}"/>
              </a:ext>
            </a:extLst>
          </p:cNvPr>
          <p:cNvSpPr/>
          <p:nvPr/>
        </p:nvSpPr>
        <p:spPr>
          <a:xfrm>
            <a:off x="8615404" y="3803640"/>
            <a:ext cx="337517" cy="7610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-0.05*</a:t>
            </a:r>
          </a:p>
        </p:txBody>
      </p:sp>
      <p:sp>
        <p:nvSpPr>
          <p:cNvPr id="56" name="pg6">
            <a:extLst>
              <a:ext uri="{FF2B5EF4-FFF2-40B4-BE49-F238E27FC236}">
                <a16:creationId xmlns:a16="http://schemas.microsoft.com/office/drawing/2014/main" id="{77735759-12CF-0F48-9DEE-D377C8F3F1D5}"/>
              </a:ext>
            </a:extLst>
          </p:cNvPr>
          <p:cNvSpPr/>
          <p:nvPr/>
        </p:nvSpPr>
        <p:spPr>
          <a:xfrm rot="20112026">
            <a:off x="5282805" y="4565901"/>
            <a:ext cx="169853" cy="176887"/>
          </a:xfrm>
          <a:custGeom>
            <a:avLst/>
            <a:gdLst/>
            <a:ahLst/>
            <a:cxnLst/>
            <a:rect l="0" t="0" r="0" b="0"/>
            <a:pathLst>
              <a:path w="169853" h="176887">
                <a:moveTo>
                  <a:pt x="0" y="117307"/>
                </a:moveTo>
                <a:lnTo>
                  <a:pt x="169853" y="176887"/>
                </a:lnTo>
                <a:lnTo>
                  <a:pt x="136524" y="0"/>
                </a:lnTo>
                <a:close/>
              </a:path>
            </a:pathLst>
          </a:custGeom>
          <a:solidFill>
            <a:srgbClr val="66CC99">
              <a:alpha val="100000"/>
            </a:srgbClr>
          </a:solidFill>
          <a:ln w="36299" cap="flat">
            <a:solidFill>
              <a:srgbClr val="66CC99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pg8">
            <a:extLst>
              <a:ext uri="{FF2B5EF4-FFF2-40B4-BE49-F238E27FC236}">
                <a16:creationId xmlns:a16="http://schemas.microsoft.com/office/drawing/2014/main" id="{73B0079A-AD22-2545-AF1F-1AA1C37EA84E}"/>
              </a:ext>
            </a:extLst>
          </p:cNvPr>
          <p:cNvSpPr/>
          <p:nvPr/>
        </p:nvSpPr>
        <p:spPr>
          <a:xfrm rot="1167409">
            <a:off x="7052431" y="4573443"/>
            <a:ext cx="169853" cy="176887"/>
          </a:xfrm>
          <a:custGeom>
            <a:avLst/>
            <a:gdLst/>
            <a:ahLst/>
            <a:cxnLst/>
            <a:rect l="0" t="0" r="0" b="0"/>
            <a:pathLst>
              <a:path w="169853" h="176887">
                <a:moveTo>
                  <a:pt x="33329" y="0"/>
                </a:moveTo>
                <a:lnTo>
                  <a:pt x="0" y="176887"/>
                </a:lnTo>
                <a:lnTo>
                  <a:pt x="169853" y="117307"/>
                </a:lnTo>
                <a:close/>
              </a:path>
            </a:pathLst>
          </a:custGeom>
          <a:solidFill>
            <a:srgbClr val="CC6666">
              <a:alpha val="98431"/>
            </a:srgbClr>
          </a:solidFill>
          <a:ln w="33341" cap="flat">
            <a:solidFill>
              <a:srgbClr val="CC6666">
                <a:alpha val="98431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pg34">
            <a:extLst>
              <a:ext uri="{FF2B5EF4-FFF2-40B4-BE49-F238E27FC236}">
                <a16:creationId xmlns:a16="http://schemas.microsoft.com/office/drawing/2014/main" id="{D1D3A7C2-96C0-584F-9AF6-6027BAB1AEF8}"/>
              </a:ext>
            </a:extLst>
          </p:cNvPr>
          <p:cNvSpPr/>
          <p:nvPr/>
        </p:nvSpPr>
        <p:spPr>
          <a:xfrm>
            <a:off x="5555182" y="2742212"/>
            <a:ext cx="1404915" cy="1044560"/>
          </a:xfrm>
          <a:custGeom>
            <a:avLst/>
            <a:gdLst/>
            <a:ahLst/>
            <a:cxnLst/>
            <a:rect l="0" t="0" r="0" b="0"/>
            <a:pathLst>
              <a:path w="1161086" h="191440">
                <a:moveTo>
                  <a:pt x="27432" y="191440"/>
                </a:moveTo>
                <a:lnTo>
                  <a:pt x="1133654" y="191440"/>
                </a:lnTo>
                <a:lnTo>
                  <a:pt x="1132549" y="191417"/>
                </a:lnTo>
                <a:lnTo>
                  <a:pt x="1136960" y="191240"/>
                </a:lnTo>
                <a:lnTo>
                  <a:pt x="1141286" y="190357"/>
                </a:lnTo>
                <a:lnTo>
                  <a:pt x="1145414" y="188791"/>
                </a:lnTo>
                <a:lnTo>
                  <a:pt x="1149237" y="186584"/>
                </a:lnTo>
                <a:lnTo>
                  <a:pt x="1152657" y="183792"/>
                </a:lnTo>
                <a:lnTo>
                  <a:pt x="1155584" y="180487"/>
                </a:lnTo>
                <a:lnTo>
                  <a:pt x="1157944" y="176756"/>
                </a:lnTo>
                <a:lnTo>
                  <a:pt x="1159674" y="172694"/>
                </a:lnTo>
                <a:lnTo>
                  <a:pt x="1160731" y="168408"/>
                </a:lnTo>
                <a:lnTo>
                  <a:pt x="1161086" y="164008"/>
                </a:lnTo>
                <a:lnTo>
                  <a:pt x="1161086" y="27432"/>
                </a:lnTo>
                <a:lnTo>
                  <a:pt x="1160731" y="23031"/>
                </a:lnTo>
                <a:lnTo>
                  <a:pt x="1159674" y="18745"/>
                </a:lnTo>
                <a:lnTo>
                  <a:pt x="1157944" y="14683"/>
                </a:lnTo>
                <a:lnTo>
                  <a:pt x="1155584" y="10952"/>
                </a:lnTo>
                <a:lnTo>
                  <a:pt x="1152657" y="7647"/>
                </a:lnTo>
                <a:lnTo>
                  <a:pt x="1149237" y="4855"/>
                </a:lnTo>
                <a:lnTo>
                  <a:pt x="1145414" y="2648"/>
                </a:lnTo>
                <a:lnTo>
                  <a:pt x="1141286" y="1083"/>
                </a:lnTo>
                <a:lnTo>
                  <a:pt x="1136960" y="200"/>
                </a:lnTo>
                <a:lnTo>
                  <a:pt x="1133654" y="0"/>
                </a:lnTo>
                <a:lnTo>
                  <a:pt x="27432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5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2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5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x35">
            <a:extLst>
              <a:ext uri="{FF2B5EF4-FFF2-40B4-BE49-F238E27FC236}">
                <a16:creationId xmlns:a16="http://schemas.microsoft.com/office/drawing/2014/main" id="{D82D2082-388C-1F47-B7CF-674A48C00CD4}"/>
              </a:ext>
            </a:extLst>
          </p:cNvPr>
          <p:cNvSpPr/>
          <p:nvPr/>
        </p:nvSpPr>
        <p:spPr>
          <a:xfrm>
            <a:off x="5722815" y="2778356"/>
            <a:ext cx="1069646" cy="34325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algn="ctr"/>
            <a:r>
              <a:rPr sz="1400" b="1" i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Acer saccharum </a:t>
            </a:r>
            <a:endParaRPr lang="en-CA" sz="1400" b="1" i="1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TLA</a:t>
            </a:r>
          </a:p>
        </p:txBody>
      </p:sp>
      <p:sp>
        <p:nvSpPr>
          <p:cNvPr id="51" name="pg31">
            <a:extLst>
              <a:ext uri="{FF2B5EF4-FFF2-40B4-BE49-F238E27FC236}">
                <a16:creationId xmlns:a16="http://schemas.microsoft.com/office/drawing/2014/main" id="{05A971DC-03FF-3E42-B6BD-890E59BCA8AA}"/>
              </a:ext>
            </a:extLst>
          </p:cNvPr>
          <p:cNvSpPr/>
          <p:nvPr/>
        </p:nvSpPr>
        <p:spPr>
          <a:xfrm>
            <a:off x="1804360" y="785492"/>
            <a:ext cx="2306808" cy="1111986"/>
          </a:xfrm>
          <a:custGeom>
            <a:avLst/>
            <a:gdLst/>
            <a:ahLst/>
            <a:cxnLst/>
            <a:rect l="0" t="0" r="0" b="0"/>
            <a:pathLst>
              <a:path w="1422205" h="191440">
                <a:moveTo>
                  <a:pt x="27432" y="191440"/>
                </a:moveTo>
                <a:lnTo>
                  <a:pt x="1394773" y="191440"/>
                </a:lnTo>
                <a:lnTo>
                  <a:pt x="1393668" y="191417"/>
                </a:lnTo>
                <a:lnTo>
                  <a:pt x="1398079" y="191240"/>
                </a:lnTo>
                <a:lnTo>
                  <a:pt x="1402405" y="190357"/>
                </a:lnTo>
                <a:lnTo>
                  <a:pt x="1406533" y="188791"/>
                </a:lnTo>
                <a:lnTo>
                  <a:pt x="1410356" y="186584"/>
                </a:lnTo>
                <a:lnTo>
                  <a:pt x="1413776" y="183792"/>
                </a:lnTo>
                <a:lnTo>
                  <a:pt x="1416703" y="180487"/>
                </a:lnTo>
                <a:lnTo>
                  <a:pt x="1419063" y="176756"/>
                </a:lnTo>
                <a:lnTo>
                  <a:pt x="1420793" y="172694"/>
                </a:lnTo>
                <a:lnTo>
                  <a:pt x="1421850" y="168408"/>
                </a:lnTo>
                <a:lnTo>
                  <a:pt x="1422205" y="164008"/>
                </a:lnTo>
                <a:lnTo>
                  <a:pt x="1422205" y="27431"/>
                </a:lnTo>
                <a:lnTo>
                  <a:pt x="1421850" y="23031"/>
                </a:lnTo>
                <a:lnTo>
                  <a:pt x="1420793" y="18745"/>
                </a:lnTo>
                <a:lnTo>
                  <a:pt x="1419063" y="14683"/>
                </a:lnTo>
                <a:lnTo>
                  <a:pt x="1416703" y="10952"/>
                </a:lnTo>
                <a:lnTo>
                  <a:pt x="1413776" y="7647"/>
                </a:lnTo>
                <a:lnTo>
                  <a:pt x="1410356" y="4855"/>
                </a:lnTo>
                <a:lnTo>
                  <a:pt x="1406533" y="2648"/>
                </a:lnTo>
                <a:lnTo>
                  <a:pt x="1402405" y="1083"/>
                </a:lnTo>
                <a:lnTo>
                  <a:pt x="1398079" y="200"/>
                </a:lnTo>
                <a:lnTo>
                  <a:pt x="1394773" y="0"/>
                </a:lnTo>
                <a:lnTo>
                  <a:pt x="27432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6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1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6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x32">
            <a:extLst>
              <a:ext uri="{FF2B5EF4-FFF2-40B4-BE49-F238E27FC236}">
                <a16:creationId xmlns:a16="http://schemas.microsoft.com/office/drawing/2014/main" id="{30F15002-54FA-544B-9BFF-1CFADDE36B5B}"/>
              </a:ext>
            </a:extLst>
          </p:cNvPr>
          <p:cNvSpPr/>
          <p:nvPr/>
        </p:nvSpPr>
        <p:spPr>
          <a:xfrm>
            <a:off x="2297214" y="1484403"/>
            <a:ext cx="1330765" cy="32214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algn="ctr"/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metabolite production</a:t>
            </a:r>
          </a:p>
          <a:p>
            <a:pPr algn="ctr"/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(PC1)</a:t>
            </a:r>
          </a:p>
        </p:txBody>
      </p:sp>
      <p:sp>
        <p:nvSpPr>
          <p:cNvPr id="53" name="pg31">
            <a:extLst>
              <a:ext uri="{FF2B5EF4-FFF2-40B4-BE49-F238E27FC236}">
                <a16:creationId xmlns:a16="http://schemas.microsoft.com/office/drawing/2014/main" id="{94117564-D88D-874E-9D04-2DFC9EA77124}"/>
              </a:ext>
            </a:extLst>
          </p:cNvPr>
          <p:cNvSpPr/>
          <p:nvPr/>
        </p:nvSpPr>
        <p:spPr>
          <a:xfrm>
            <a:off x="8015955" y="785492"/>
            <a:ext cx="2606467" cy="1111986"/>
          </a:xfrm>
          <a:custGeom>
            <a:avLst/>
            <a:gdLst/>
            <a:ahLst/>
            <a:cxnLst/>
            <a:rect l="0" t="0" r="0" b="0"/>
            <a:pathLst>
              <a:path w="1422205" h="191440">
                <a:moveTo>
                  <a:pt x="27432" y="191440"/>
                </a:moveTo>
                <a:lnTo>
                  <a:pt x="1394773" y="191440"/>
                </a:lnTo>
                <a:lnTo>
                  <a:pt x="1393668" y="191417"/>
                </a:lnTo>
                <a:lnTo>
                  <a:pt x="1398079" y="191240"/>
                </a:lnTo>
                <a:lnTo>
                  <a:pt x="1402405" y="190357"/>
                </a:lnTo>
                <a:lnTo>
                  <a:pt x="1406533" y="188791"/>
                </a:lnTo>
                <a:lnTo>
                  <a:pt x="1410356" y="186584"/>
                </a:lnTo>
                <a:lnTo>
                  <a:pt x="1413776" y="183792"/>
                </a:lnTo>
                <a:lnTo>
                  <a:pt x="1416703" y="180487"/>
                </a:lnTo>
                <a:lnTo>
                  <a:pt x="1419063" y="176756"/>
                </a:lnTo>
                <a:lnTo>
                  <a:pt x="1420793" y="172694"/>
                </a:lnTo>
                <a:lnTo>
                  <a:pt x="1421850" y="168408"/>
                </a:lnTo>
                <a:lnTo>
                  <a:pt x="1422205" y="164008"/>
                </a:lnTo>
                <a:lnTo>
                  <a:pt x="1422205" y="27431"/>
                </a:lnTo>
                <a:lnTo>
                  <a:pt x="1421850" y="23031"/>
                </a:lnTo>
                <a:lnTo>
                  <a:pt x="1420793" y="18745"/>
                </a:lnTo>
                <a:lnTo>
                  <a:pt x="1419063" y="14683"/>
                </a:lnTo>
                <a:lnTo>
                  <a:pt x="1416703" y="10952"/>
                </a:lnTo>
                <a:lnTo>
                  <a:pt x="1413776" y="7647"/>
                </a:lnTo>
                <a:lnTo>
                  <a:pt x="1410356" y="4855"/>
                </a:lnTo>
                <a:lnTo>
                  <a:pt x="1406533" y="2648"/>
                </a:lnTo>
                <a:lnTo>
                  <a:pt x="1402405" y="1083"/>
                </a:lnTo>
                <a:lnTo>
                  <a:pt x="1398079" y="200"/>
                </a:lnTo>
                <a:lnTo>
                  <a:pt x="1394773" y="0"/>
                </a:lnTo>
                <a:lnTo>
                  <a:pt x="27432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6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1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6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x32">
            <a:extLst>
              <a:ext uri="{FF2B5EF4-FFF2-40B4-BE49-F238E27FC236}">
                <a16:creationId xmlns:a16="http://schemas.microsoft.com/office/drawing/2014/main" id="{28FF4E37-31BD-044D-BBC8-B546C0019C8C}"/>
              </a:ext>
            </a:extLst>
          </p:cNvPr>
          <p:cNvSpPr/>
          <p:nvPr/>
        </p:nvSpPr>
        <p:spPr>
          <a:xfrm>
            <a:off x="8685084" y="1484403"/>
            <a:ext cx="1330765" cy="32214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algn="ctr"/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glucosinolate 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investment </a:t>
            </a:r>
            <a:endParaRPr lang="en-CA" sz="1400" b="1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(PC</a:t>
            </a: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1CD2694-65BD-3685-332C-5B86611349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03" r="4657" b="56130"/>
          <a:stretch/>
        </p:blipFill>
        <p:spPr>
          <a:xfrm>
            <a:off x="4628896" y="123987"/>
            <a:ext cx="1115041" cy="554584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A4D2AA1-75AC-294D-5275-E910109BE6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77" t="9764" r="7694" b="49921"/>
          <a:stretch/>
        </p:blipFill>
        <p:spPr>
          <a:xfrm>
            <a:off x="2412914" y="819023"/>
            <a:ext cx="980078" cy="56019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86667978-C096-31CE-58E4-A35F3B70DE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03" r="4657" b="56130"/>
          <a:stretch/>
        </p:blipFill>
        <p:spPr>
          <a:xfrm>
            <a:off x="6642820" y="117028"/>
            <a:ext cx="1115041" cy="554584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910FEC12-7126-F09B-586C-362E8A52B5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77" t="9764" r="7694" b="49921"/>
          <a:stretch/>
        </p:blipFill>
        <p:spPr>
          <a:xfrm>
            <a:off x="8856197" y="792118"/>
            <a:ext cx="980078" cy="560197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D8A4741A-7C5C-949D-3D11-A2120C5534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77" t="9764" r="7694" b="49921"/>
          <a:stretch/>
        </p:blipFill>
        <p:spPr>
          <a:xfrm>
            <a:off x="5756621" y="5141074"/>
            <a:ext cx="980078" cy="560197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EFC0C847-0962-7DE5-E263-0766C0A335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03" r="4657" b="56130"/>
          <a:stretch/>
        </p:blipFill>
        <p:spPr>
          <a:xfrm>
            <a:off x="5729818" y="3192838"/>
            <a:ext cx="1115041" cy="55458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5"/>
          <p:cNvSpPr/>
          <p:nvPr/>
        </p:nvSpPr>
        <p:spPr>
          <a:xfrm>
            <a:off x="5408779" y="963168"/>
            <a:ext cx="604202" cy="1215154"/>
          </a:xfrm>
          <a:custGeom>
            <a:avLst/>
            <a:gdLst/>
            <a:ahLst/>
            <a:cxnLst/>
            <a:rect l="0" t="0" r="0" b="0"/>
            <a:pathLst>
              <a:path w="823745" h="1629641">
                <a:moveTo>
                  <a:pt x="0" y="0"/>
                </a:moveTo>
                <a:lnTo>
                  <a:pt x="9269" y="18338"/>
                </a:lnTo>
                <a:lnTo>
                  <a:pt x="19435" y="38449"/>
                </a:lnTo>
                <a:lnTo>
                  <a:pt x="29600" y="58560"/>
                </a:lnTo>
                <a:lnTo>
                  <a:pt x="39766" y="78670"/>
                </a:lnTo>
                <a:lnTo>
                  <a:pt x="49931" y="98781"/>
                </a:lnTo>
                <a:lnTo>
                  <a:pt x="60097" y="118892"/>
                </a:lnTo>
                <a:lnTo>
                  <a:pt x="70262" y="139002"/>
                </a:lnTo>
                <a:lnTo>
                  <a:pt x="80428" y="159113"/>
                </a:lnTo>
                <a:lnTo>
                  <a:pt x="90593" y="179224"/>
                </a:lnTo>
                <a:lnTo>
                  <a:pt x="100759" y="199334"/>
                </a:lnTo>
                <a:lnTo>
                  <a:pt x="110924" y="219445"/>
                </a:lnTo>
                <a:lnTo>
                  <a:pt x="121089" y="239556"/>
                </a:lnTo>
                <a:lnTo>
                  <a:pt x="131255" y="259666"/>
                </a:lnTo>
                <a:lnTo>
                  <a:pt x="141420" y="279777"/>
                </a:lnTo>
                <a:lnTo>
                  <a:pt x="151586" y="299888"/>
                </a:lnTo>
                <a:lnTo>
                  <a:pt x="161751" y="319998"/>
                </a:lnTo>
                <a:lnTo>
                  <a:pt x="171917" y="340109"/>
                </a:lnTo>
                <a:lnTo>
                  <a:pt x="182082" y="360220"/>
                </a:lnTo>
                <a:lnTo>
                  <a:pt x="192248" y="380330"/>
                </a:lnTo>
                <a:lnTo>
                  <a:pt x="202413" y="400441"/>
                </a:lnTo>
                <a:lnTo>
                  <a:pt x="212579" y="420552"/>
                </a:lnTo>
                <a:lnTo>
                  <a:pt x="222744" y="440662"/>
                </a:lnTo>
                <a:lnTo>
                  <a:pt x="232910" y="460773"/>
                </a:lnTo>
                <a:lnTo>
                  <a:pt x="243075" y="480884"/>
                </a:lnTo>
                <a:lnTo>
                  <a:pt x="253241" y="500994"/>
                </a:lnTo>
                <a:lnTo>
                  <a:pt x="263406" y="521105"/>
                </a:lnTo>
                <a:lnTo>
                  <a:pt x="273571" y="541216"/>
                </a:lnTo>
                <a:lnTo>
                  <a:pt x="283737" y="561326"/>
                </a:lnTo>
                <a:lnTo>
                  <a:pt x="293902" y="581437"/>
                </a:lnTo>
                <a:lnTo>
                  <a:pt x="304068" y="601548"/>
                </a:lnTo>
                <a:lnTo>
                  <a:pt x="314233" y="621658"/>
                </a:lnTo>
                <a:lnTo>
                  <a:pt x="324399" y="641769"/>
                </a:lnTo>
                <a:lnTo>
                  <a:pt x="334564" y="661880"/>
                </a:lnTo>
                <a:lnTo>
                  <a:pt x="344730" y="681990"/>
                </a:lnTo>
                <a:lnTo>
                  <a:pt x="354895" y="702101"/>
                </a:lnTo>
                <a:lnTo>
                  <a:pt x="365061" y="722212"/>
                </a:lnTo>
                <a:lnTo>
                  <a:pt x="375226" y="742322"/>
                </a:lnTo>
                <a:lnTo>
                  <a:pt x="385392" y="762433"/>
                </a:lnTo>
                <a:lnTo>
                  <a:pt x="395557" y="782544"/>
                </a:lnTo>
                <a:lnTo>
                  <a:pt x="405723" y="802654"/>
                </a:lnTo>
                <a:lnTo>
                  <a:pt x="415888" y="822765"/>
                </a:lnTo>
                <a:lnTo>
                  <a:pt x="426053" y="842876"/>
                </a:lnTo>
                <a:lnTo>
                  <a:pt x="436219" y="862986"/>
                </a:lnTo>
                <a:lnTo>
                  <a:pt x="446384" y="883097"/>
                </a:lnTo>
                <a:lnTo>
                  <a:pt x="456550" y="903208"/>
                </a:lnTo>
                <a:lnTo>
                  <a:pt x="466715" y="923318"/>
                </a:lnTo>
                <a:lnTo>
                  <a:pt x="476881" y="943429"/>
                </a:lnTo>
                <a:lnTo>
                  <a:pt x="487046" y="963540"/>
                </a:lnTo>
                <a:lnTo>
                  <a:pt x="497212" y="983650"/>
                </a:lnTo>
                <a:lnTo>
                  <a:pt x="507377" y="1003761"/>
                </a:lnTo>
                <a:lnTo>
                  <a:pt x="517543" y="1023872"/>
                </a:lnTo>
                <a:lnTo>
                  <a:pt x="527708" y="1043982"/>
                </a:lnTo>
                <a:lnTo>
                  <a:pt x="537874" y="1064093"/>
                </a:lnTo>
                <a:lnTo>
                  <a:pt x="548039" y="1084204"/>
                </a:lnTo>
                <a:lnTo>
                  <a:pt x="558205" y="1104314"/>
                </a:lnTo>
                <a:lnTo>
                  <a:pt x="568370" y="1124425"/>
                </a:lnTo>
                <a:lnTo>
                  <a:pt x="578535" y="1144536"/>
                </a:lnTo>
                <a:lnTo>
                  <a:pt x="588701" y="1164646"/>
                </a:lnTo>
                <a:lnTo>
                  <a:pt x="598866" y="1184757"/>
                </a:lnTo>
                <a:lnTo>
                  <a:pt x="609032" y="1204868"/>
                </a:lnTo>
                <a:lnTo>
                  <a:pt x="619197" y="1224978"/>
                </a:lnTo>
                <a:lnTo>
                  <a:pt x="629363" y="1245089"/>
                </a:lnTo>
                <a:lnTo>
                  <a:pt x="639528" y="1265200"/>
                </a:lnTo>
                <a:lnTo>
                  <a:pt x="649694" y="1285310"/>
                </a:lnTo>
                <a:lnTo>
                  <a:pt x="659859" y="1305421"/>
                </a:lnTo>
                <a:lnTo>
                  <a:pt x="670025" y="1325532"/>
                </a:lnTo>
                <a:lnTo>
                  <a:pt x="680190" y="1345642"/>
                </a:lnTo>
                <a:lnTo>
                  <a:pt x="690356" y="1365753"/>
                </a:lnTo>
                <a:lnTo>
                  <a:pt x="700521" y="1385864"/>
                </a:lnTo>
                <a:lnTo>
                  <a:pt x="710687" y="1405974"/>
                </a:lnTo>
                <a:lnTo>
                  <a:pt x="720852" y="1426085"/>
                </a:lnTo>
                <a:lnTo>
                  <a:pt x="731017" y="1446196"/>
                </a:lnTo>
                <a:lnTo>
                  <a:pt x="741183" y="1466306"/>
                </a:lnTo>
                <a:lnTo>
                  <a:pt x="751348" y="1486417"/>
                </a:lnTo>
                <a:lnTo>
                  <a:pt x="761514" y="1506528"/>
                </a:lnTo>
                <a:lnTo>
                  <a:pt x="771679" y="1526638"/>
                </a:lnTo>
                <a:lnTo>
                  <a:pt x="781845" y="1546749"/>
                </a:lnTo>
                <a:lnTo>
                  <a:pt x="792010" y="1566860"/>
                </a:lnTo>
                <a:lnTo>
                  <a:pt x="802176" y="1586970"/>
                </a:lnTo>
                <a:lnTo>
                  <a:pt x="812341" y="1607081"/>
                </a:lnTo>
                <a:lnTo>
                  <a:pt x="822507" y="1627192"/>
                </a:lnTo>
                <a:lnTo>
                  <a:pt x="823745" y="1629641"/>
                </a:lnTo>
              </a:path>
            </a:pathLst>
          </a:custGeom>
          <a:ln w="68426" cap="flat">
            <a:solidFill>
              <a:srgbClr val="66CC99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" name="pg6"/>
          <p:cNvSpPr/>
          <p:nvPr/>
        </p:nvSpPr>
        <p:spPr>
          <a:xfrm>
            <a:off x="5852338" y="1979422"/>
            <a:ext cx="160643" cy="179722"/>
          </a:xfrm>
          <a:custGeom>
            <a:avLst/>
            <a:gdLst/>
            <a:ahLst/>
            <a:cxnLst/>
            <a:rect l="0" t="0" r="0" b="0"/>
            <a:pathLst>
              <a:path w="160643" h="179722">
                <a:moveTo>
                  <a:pt x="0" y="81201"/>
                </a:moveTo>
                <a:lnTo>
                  <a:pt x="150644" y="179722"/>
                </a:lnTo>
                <a:lnTo>
                  <a:pt x="160643" y="0"/>
                </a:lnTo>
                <a:close/>
              </a:path>
            </a:pathLst>
          </a:custGeom>
          <a:solidFill>
            <a:srgbClr val="66CC99">
              <a:alpha val="100000"/>
            </a:srgbClr>
          </a:solidFill>
          <a:ln w="68426" cap="flat">
            <a:solidFill>
              <a:srgbClr val="66CC99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pl7"/>
          <p:cNvSpPr/>
          <p:nvPr/>
        </p:nvSpPr>
        <p:spPr>
          <a:xfrm>
            <a:off x="3503712" y="1583304"/>
            <a:ext cx="1923328" cy="634163"/>
          </a:xfrm>
          <a:custGeom>
            <a:avLst/>
            <a:gdLst/>
            <a:ahLst/>
            <a:cxnLst/>
            <a:rect l="0" t="0" r="0" b="0"/>
            <a:pathLst>
              <a:path w="1923328" h="634163">
                <a:moveTo>
                  <a:pt x="0" y="0"/>
                </a:moveTo>
                <a:lnTo>
                  <a:pt x="25122" y="8283"/>
                </a:lnTo>
                <a:lnTo>
                  <a:pt x="55619" y="18338"/>
                </a:lnTo>
                <a:lnTo>
                  <a:pt x="86115" y="28394"/>
                </a:lnTo>
                <a:lnTo>
                  <a:pt x="116611" y="38449"/>
                </a:lnTo>
                <a:lnTo>
                  <a:pt x="147108" y="48504"/>
                </a:lnTo>
                <a:lnTo>
                  <a:pt x="177604" y="58560"/>
                </a:lnTo>
                <a:lnTo>
                  <a:pt x="208101" y="68615"/>
                </a:lnTo>
                <a:lnTo>
                  <a:pt x="238597" y="78670"/>
                </a:lnTo>
                <a:lnTo>
                  <a:pt x="269093" y="88726"/>
                </a:lnTo>
                <a:lnTo>
                  <a:pt x="299590" y="98781"/>
                </a:lnTo>
                <a:lnTo>
                  <a:pt x="330086" y="108836"/>
                </a:lnTo>
                <a:lnTo>
                  <a:pt x="360583" y="118892"/>
                </a:lnTo>
                <a:lnTo>
                  <a:pt x="391079" y="128947"/>
                </a:lnTo>
                <a:lnTo>
                  <a:pt x="421575" y="139002"/>
                </a:lnTo>
                <a:lnTo>
                  <a:pt x="452072" y="149058"/>
                </a:lnTo>
                <a:lnTo>
                  <a:pt x="482568" y="159113"/>
                </a:lnTo>
                <a:lnTo>
                  <a:pt x="513065" y="169168"/>
                </a:lnTo>
                <a:lnTo>
                  <a:pt x="543561" y="179224"/>
                </a:lnTo>
                <a:lnTo>
                  <a:pt x="574057" y="189279"/>
                </a:lnTo>
                <a:lnTo>
                  <a:pt x="604554" y="199334"/>
                </a:lnTo>
                <a:lnTo>
                  <a:pt x="635050" y="209390"/>
                </a:lnTo>
                <a:lnTo>
                  <a:pt x="665547" y="219445"/>
                </a:lnTo>
                <a:lnTo>
                  <a:pt x="696043" y="229500"/>
                </a:lnTo>
                <a:lnTo>
                  <a:pt x="726539" y="239556"/>
                </a:lnTo>
                <a:lnTo>
                  <a:pt x="757036" y="249611"/>
                </a:lnTo>
                <a:lnTo>
                  <a:pt x="787532" y="259666"/>
                </a:lnTo>
                <a:lnTo>
                  <a:pt x="818029" y="269722"/>
                </a:lnTo>
                <a:lnTo>
                  <a:pt x="848525" y="279777"/>
                </a:lnTo>
                <a:lnTo>
                  <a:pt x="879021" y="289832"/>
                </a:lnTo>
                <a:lnTo>
                  <a:pt x="909518" y="299888"/>
                </a:lnTo>
                <a:lnTo>
                  <a:pt x="940014" y="309943"/>
                </a:lnTo>
                <a:lnTo>
                  <a:pt x="970511" y="319998"/>
                </a:lnTo>
                <a:lnTo>
                  <a:pt x="1001007" y="330054"/>
                </a:lnTo>
                <a:lnTo>
                  <a:pt x="1031503" y="340109"/>
                </a:lnTo>
                <a:lnTo>
                  <a:pt x="1062000" y="350164"/>
                </a:lnTo>
                <a:lnTo>
                  <a:pt x="1092496" y="360220"/>
                </a:lnTo>
                <a:lnTo>
                  <a:pt x="1122993" y="370275"/>
                </a:lnTo>
                <a:lnTo>
                  <a:pt x="1153489" y="380330"/>
                </a:lnTo>
                <a:lnTo>
                  <a:pt x="1183985" y="390386"/>
                </a:lnTo>
                <a:lnTo>
                  <a:pt x="1214482" y="400441"/>
                </a:lnTo>
                <a:lnTo>
                  <a:pt x="1244978" y="410496"/>
                </a:lnTo>
                <a:lnTo>
                  <a:pt x="1275475" y="420552"/>
                </a:lnTo>
                <a:lnTo>
                  <a:pt x="1305971" y="430607"/>
                </a:lnTo>
                <a:lnTo>
                  <a:pt x="1336467" y="440662"/>
                </a:lnTo>
                <a:lnTo>
                  <a:pt x="1366964" y="450718"/>
                </a:lnTo>
                <a:lnTo>
                  <a:pt x="1397460" y="460773"/>
                </a:lnTo>
                <a:lnTo>
                  <a:pt x="1427957" y="470828"/>
                </a:lnTo>
                <a:lnTo>
                  <a:pt x="1458453" y="480884"/>
                </a:lnTo>
                <a:lnTo>
                  <a:pt x="1488949" y="490939"/>
                </a:lnTo>
                <a:lnTo>
                  <a:pt x="1519446" y="500994"/>
                </a:lnTo>
                <a:lnTo>
                  <a:pt x="1549942" y="511050"/>
                </a:lnTo>
                <a:lnTo>
                  <a:pt x="1580439" y="521105"/>
                </a:lnTo>
                <a:lnTo>
                  <a:pt x="1610935" y="531160"/>
                </a:lnTo>
                <a:lnTo>
                  <a:pt x="1641431" y="541216"/>
                </a:lnTo>
                <a:lnTo>
                  <a:pt x="1671928" y="551271"/>
                </a:lnTo>
                <a:lnTo>
                  <a:pt x="1702424" y="561326"/>
                </a:lnTo>
                <a:lnTo>
                  <a:pt x="1732921" y="571382"/>
                </a:lnTo>
                <a:lnTo>
                  <a:pt x="1763417" y="581437"/>
                </a:lnTo>
                <a:lnTo>
                  <a:pt x="1793913" y="591492"/>
                </a:lnTo>
                <a:lnTo>
                  <a:pt x="1824410" y="601548"/>
                </a:lnTo>
                <a:lnTo>
                  <a:pt x="1854906" y="611603"/>
                </a:lnTo>
                <a:lnTo>
                  <a:pt x="1885403" y="621658"/>
                </a:lnTo>
                <a:lnTo>
                  <a:pt x="1915899" y="631714"/>
                </a:lnTo>
                <a:lnTo>
                  <a:pt x="1923328" y="634163"/>
                </a:lnTo>
              </a:path>
            </a:pathLst>
          </a:custGeom>
          <a:ln w="43495" cap="flat">
            <a:solidFill>
              <a:srgbClr val="CC6666">
                <a:alpha val="92941"/>
              </a:srgbClr>
            </a:solidFill>
            <a:prstDash val="solid"/>
            <a:round/>
          </a:ln>
        </p:spPr>
        <p:txBody>
          <a:bodyPr/>
          <a:lstStyle/>
          <a:p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pg8"/>
          <p:cNvSpPr/>
          <p:nvPr/>
        </p:nvSpPr>
        <p:spPr>
          <a:xfrm>
            <a:off x="5250815" y="2083181"/>
            <a:ext cx="176227" cy="170947"/>
          </a:xfrm>
          <a:custGeom>
            <a:avLst/>
            <a:gdLst/>
            <a:ahLst/>
            <a:cxnLst/>
            <a:rect l="0" t="0" r="0" b="0"/>
            <a:pathLst>
              <a:path w="176227" h="170947">
                <a:moveTo>
                  <a:pt x="0" y="170947"/>
                </a:moveTo>
                <a:lnTo>
                  <a:pt x="176227" y="134287"/>
                </a:lnTo>
                <a:lnTo>
                  <a:pt x="56365" y="0"/>
                </a:lnTo>
                <a:close/>
              </a:path>
            </a:pathLst>
          </a:custGeom>
          <a:solidFill>
            <a:srgbClr val="CC6666">
              <a:alpha val="92941"/>
            </a:srgbClr>
          </a:solidFill>
          <a:ln w="43495" cap="flat">
            <a:solidFill>
              <a:srgbClr val="CC6666">
                <a:alpha val="92941"/>
              </a:srgbClr>
            </a:solidFill>
            <a:prstDash val="solid"/>
            <a:round/>
          </a:ln>
        </p:spPr>
        <p:txBody>
          <a:bodyPr/>
          <a:lstStyle/>
          <a:p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l9"/>
          <p:cNvSpPr/>
          <p:nvPr/>
        </p:nvSpPr>
        <p:spPr>
          <a:xfrm>
            <a:off x="6213815" y="963168"/>
            <a:ext cx="602266" cy="1215154"/>
          </a:xfrm>
          <a:custGeom>
            <a:avLst/>
            <a:gdLst/>
            <a:ahLst/>
            <a:cxnLst/>
            <a:rect l="0" t="0" r="0" b="0"/>
            <a:pathLst>
              <a:path w="823745" h="1629641">
                <a:moveTo>
                  <a:pt x="823745" y="0"/>
                </a:moveTo>
                <a:lnTo>
                  <a:pt x="814475" y="18338"/>
                </a:lnTo>
                <a:lnTo>
                  <a:pt x="804310" y="38449"/>
                </a:lnTo>
                <a:lnTo>
                  <a:pt x="794144" y="58560"/>
                </a:lnTo>
                <a:lnTo>
                  <a:pt x="783979" y="78670"/>
                </a:lnTo>
                <a:lnTo>
                  <a:pt x="773813" y="98781"/>
                </a:lnTo>
                <a:lnTo>
                  <a:pt x="763648" y="118892"/>
                </a:lnTo>
                <a:lnTo>
                  <a:pt x="753482" y="139002"/>
                </a:lnTo>
                <a:lnTo>
                  <a:pt x="743317" y="159113"/>
                </a:lnTo>
                <a:lnTo>
                  <a:pt x="733151" y="179224"/>
                </a:lnTo>
                <a:lnTo>
                  <a:pt x="722986" y="199334"/>
                </a:lnTo>
                <a:lnTo>
                  <a:pt x="712820" y="219445"/>
                </a:lnTo>
                <a:lnTo>
                  <a:pt x="702655" y="239556"/>
                </a:lnTo>
                <a:lnTo>
                  <a:pt x="692489" y="259666"/>
                </a:lnTo>
                <a:lnTo>
                  <a:pt x="682324" y="279777"/>
                </a:lnTo>
                <a:lnTo>
                  <a:pt x="672158" y="299888"/>
                </a:lnTo>
                <a:lnTo>
                  <a:pt x="661993" y="319998"/>
                </a:lnTo>
                <a:lnTo>
                  <a:pt x="651828" y="340109"/>
                </a:lnTo>
                <a:lnTo>
                  <a:pt x="641662" y="360220"/>
                </a:lnTo>
                <a:lnTo>
                  <a:pt x="631497" y="380330"/>
                </a:lnTo>
                <a:lnTo>
                  <a:pt x="621331" y="400441"/>
                </a:lnTo>
                <a:lnTo>
                  <a:pt x="611166" y="420552"/>
                </a:lnTo>
                <a:lnTo>
                  <a:pt x="601000" y="440662"/>
                </a:lnTo>
                <a:lnTo>
                  <a:pt x="590835" y="460773"/>
                </a:lnTo>
                <a:lnTo>
                  <a:pt x="580669" y="480884"/>
                </a:lnTo>
                <a:lnTo>
                  <a:pt x="570504" y="500994"/>
                </a:lnTo>
                <a:lnTo>
                  <a:pt x="560338" y="521105"/>
                </a:lnTo>
                <a:lnTo>
                  <a:pt x="550173" y="541216"/>
                </a:lnTo>
                <a:lnTo>
                  <a:pt x="540007" y="561326"/>
                </a:lnTo>
                <a:lnTo>
                  <a:pt x="529842" y="581437"/>
                </a:lnTo>
                <a:lnTo>
                  <a:pt x="519676" y="601548"/>
                </a:lnTo>
                <a:lnTo>
                  <a:pt x="509511" y="621658"/>
                </a:lnTo>
                <a:lnTo>
                  <a:pt x="499346" y="641769"/>
                </a:lnTo>
                <a:lnTo>
                  <a:pt x="489180" y="661880"/>
                </a:lnTo>
                <a:lnTo>
                  <a:pt x="479015" y="681990"/>
                </a:lnTo>
                <a:lnTo>
                  <a:pt x="468849" y="702101"/>
                </a:lnTo>
                <a:lnTo>
                  <a:pt x="458684" y="722212"/>
                </a:lnTo>
                <a:lnTo>
                  <a:pt x="448518" y="742322"/>
                </a:lnTo>
                <a:lnTo>
                  <a:pt x="438353" y="762433"/>
                </a:lnTo>
                <a:lnTo>
                  <a:pt x="428187" y="782544"/>
                </a:lnTo>
                <a:lnTo>
                  <a:pt x="418022" y="802654"/>
                </a:lnTo>
                <a:lnTo>
                  <a:pt x="407856" y="822765"/>
                </a:lnTo>
                <a:lnTo>
                  <a:pt x="397691" y="842876"/>
                </a:lnTo>
                <a:lnTo>
                  <a:pt x="387525" y="862986"/>
                </a:lnTo>
                <a:lnTo>
                  <a:pt x="377360" y="883097"/>
                </a:lnTo>
                <a:lnTo>
                  <a:pt x="367194" y="903208"/>
                </a:lnTo>
                <a:lnTo>
                  <a:pt x="357029" y="923318"/>
                </a:lnTo>
                <a:lnTo>
                  <a:pt x="346864" y="943429"/>
                </a:lnTo>
                <a:lnTo>
                  <a:pt x="336698" y="963540"/>
                </a:lnTo>
                <a:lnTo>
                  <a:pt x="326533" y="983650"/>
                </a:lnTo>
                <a:lnTo>
                  <a:pt x="316367" y="1003761"/>
                </a:lnTo>
                <a:lnTo>
                  <a:pt x="306202" y="1023872"/>
                </a:lnTo>
                <a:lnTo>
                  <a:pt x="296036" y="1043982"/>
                </a:lnTo>
                <a:lnTo>
                  <a:pt x="285871" y="1064093"/>
                </a:lnTo>
                <a:lnTo>
                  <a:pt x="275705" y="1084204"/>
                </a:lnTo>
                <a:lnTo>
                  <a:pt x="265540" y="1104314"/>
                </a:lnTo>
                <a:lnTo>
                  <a:pt x="255374" y="1124425"/>
                </a:lnTo>
                <a:lnTo>
                  <a:pt x="245209" y="1144536"/>
                </a:lnTo>
                <a:lnTo>
                  <a:pt x="235043" y="1164646"/>
                </a:lnTo>
                <a:lnTo>
                  <a:pt x="224878" y="1184757"/>
                </a:lnTo>
                <a:lnTo>
                  <a:pt x="214712" y="1204868"/>
                </a:lnTo>
                <a:lnTo>
                  <a:pt x="204547" y="1224978"/>
                </a:lnTo>
                <a:lnTo>
                  <a:pt x="194382" y="1245089"/>
                </a:lnTo>
                <a:lnTo>
                  <a:pt x="184216" y="1265200"/>
                </a:lnTo>
                <a:lnTo>
                  <a:pt x="174051" y="1285310"/>
                </a:lnTo>
                <a:lnTo>
                  <a:pt x="163885" y="1305421"/>
                </a:lnTo>
                <a:lnTo>
                  <a:pt x="153720" y="1325532"/>
                </a:lnTo>
                <a:lnTo>
                  <a:pt x="143554" y="1345642"/>
                </a:lnTo>
                <a:lnTo>
                  <a:pt x="133389" y="1365753"/>
                </a:lnTo>
                <a:lnTo>
                  <a:pt x="123223" y="1385864"/>
                </a:lnTo>
                <a:lnTo>
                  <a:pt x="113058" y="1405974"/>
                </a:lnTo>
                <a:lnTo>
                  <a:pt x="102892" y="1426085"/>
                </a:lnTo>
                <a:lnTo>
                  <a:pt x="92727" y="1446196"/>
                </a:lnTo>
                <a:lnTo>
                  <a:pt x="82561" y="1466306"/>
                </a:lnTo>
                <a:lnTo>
                  <a:pt x="72396" y="1486417"/>
                </a:lnTo>
                <a:lnTo>
                  <a:pt x="62230" y="1506528"/>
                </a:lnTo>
                <a:lnTo>
                  <a:pt x="52065" y="1526638"/>
                </a:lnTo>
                <a:lnTo>
                  <a:pt x="41900" y="1546749"/>
                </a:lnTo>
                <a:lnTo>
                  <a:pt x="31734" y="1566860"/>
                </a:lnTo>
                <a:lnTo>
                  <a:pt x="21569" y="1586970"/>
                </a:lnTo>
                <a:lnTo>
                  <a:pt x="11403" y="1607081"/>
                </a:lnTo>
                <a:lnTo>
                  <a:pt x="1238" y="1627192"/>
                </a:lnTo>
                <a:lnTo>
                  <a:pt x="0" y="1629641"/>
                </a:lnTo>
              </a:path>
            </a:pathLst>
          </a:custGeom>
          <a:ln w="52692" cap="flat">
            <a:solidFill>
              <a:srgbClr val="CC6666">
                <a:alpha val="59215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" name="pg10"/>
          <p:cNvSpPr/>
          <p:nvPr/>
        </p:nvSpPr>
        <p:spPr>
          <a:xfrm>
            <a:off x="6213813" y="1979422"/>
            <a:ext cx="160643" cy="179722"/>
          </a:xfrm>
          <a:custGeom>
            <a:avLst/>
            <a:gdLst/>
            <a:ahLst/>
            <a:cxnLst/>
            <a:rect l="0" t="0" r="0" b="0"/>
            <a:pathLst>
              <a:path w="160643" h="179722">
                <a:moveTo>
                  <a:pt x="0" y="0"/>
                </a:moveTo>
                <a:lnTo>
                  <a:pt x="9999" y="179722"/>
                </a:lnTo>
                <a:lnTo>
                  <a:pt x="160643" y="81201"/>
                </a:lnTo>
                <a:close/>
              </a:path>
            </a:pathLst>
          </a:custGeom>
          <a:solidFill>
            <a:srgbClr val="CC6666">
              <a:alpha val="59215"/>
            </a:srgbClr>
          </a:solidFill>
          <a:ln w="52692" cap="flat">
            <a:solidFill>
              <a:srgbClr val="CC6666">
                <a:alpha val="59215"/>
              </a:srgbClr>
            </a:solidFill>
            <a:prstDash val="solid"/>
            <a:round/>
          </a:ln>
        </p:spPr>
        <p:txBody>
          <a:bodyPr/>
          <a:lstStyle/>
          <a:p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pl11"/>
          <p:cNvSpPr/>
          <p:nvPr/>
        </p:nvSpPr>
        <p:spPr>
          <a:xfrm>
            <a:off x="6836968" y="1583304"/>
            <a:ext cx="1923328" cy="634163"/>
          </a:xfrm>
          <a:custGeom>
            <a:avLst/>
            <a:gdLst/>
            <a:ahLst/>
            <a:cxnLst/>
            <a:rect l="0" t="0" r="0" b="0"/>
            <a:pathLst>
              <a:path w="1923328" h="634163">
                <a:moveTo>
                  <a:pt x="1923328" y="0"/>
                </a:moveTo>
                <a:lnTo>
                  <a:pt x="1898205" y="8283"/>
                </a:lnTo>
                <a:lnTo>
                  <a:pt x="1867709" y="18338"/>
                </a:lnTo>
                <a:lnTo>
                  <a:pt x="1837213" y="28394"/>
                </a:lnTo>
                <a:lnTo>
                  <a:pt x="1806716" y="38449"/>
                </a:lnTo>
                <a:lnTo>
                  <a:pt x="1776220" y="48504"/>
                </a:lnTo>
                <a:lnTo>
                  <a:pt x="1745723" y="58560"/>
                </a:lnTo>
                <a:lnTo>
                  <a:pt x="1715227" y="68615"/>
                </a:lnTo>
                <a:lnTo>
                  <a:pt x="1684731" y="78670"/>
                </a:lnTo>
                <a:lnTo>
                  <a:pt x="1654234" y="88726"/>
                </a:lnTo>
                <a:lnTo>
                  <a:pt x="1623738" y="98781"/>
                </a:lnTo>
                <a:lnTo>
                  <a:pt x="1593241" y="108836"/>
                </a:lnTo>
                <a:lnTo>
                  <a:pt x="1562745" y="118892"/>
                </a:lnTo>
                <a:lnTo>
                  <a:pt x="1532249" y="128947"/>
                </a:lnTo>
                <a:lnTo>
                  <a:pt x="1501752" y="139002"/>
                </a:lnTo>
                <a:lnTo>
                  <a:pt x="1471256" y="149058"/>
                </a:lnTo>
                <a:lnTo>
                  <a:pt x="1440759" y="159113"/>
                </a:lnTo>
                <a:lnTo>
                  <a:pt x="1410263" y="169168"/>
                </a:lnTo>
                <a:lnTo>
                  <a:pt x="1379767" y="179224"/>
                </a:lnTo>
                <a:lnTo>
                  <a:pt x="1349270" y="189279"/>
                </a:lnTo>
                <a:lnTo>
                  <a:pt x="1318774" y="199334"/>
                </a:lnTo>
                <a:lnTo>
                  <a:pt x="1288277" y="209390"/>
                </a:lnTo>
                <a:lnTo>
                  <a:pt x="1257781" y="219445"/>
                </a:lnTo>
                <a:lnTo>
                  <a:pt x="1227285" y="229500"/>
                </a:lnTo>
                <a:lnTo>
                  <a:pt x="1196788" y="239556"/>
                </a:lnTo>
                <a:lnTo>
                  <a:pt x="1166292" y="249611"/>
                </a:lnTo>
                <a:lnTo>
                  <a:pt x="1135795" y="259666"/>
                </a:lnTo>
                <a:lnTo>
                  <a:pt x="1105299" y="269722"/>
                </a:lnTo>
                <a:lnTo>
                  <a:pt x="1074803" y="279777"/>
                </a:lnTo>
                <a:lnTo>
                  <a:pt x="1044306" y="289832"/>
                </a:lnTo>
                <a:lnTo>
                  <a:pt x="1013810" y="299888"/>
                </a:lnTo>
                <a:lnTo>
                  <a:pt x="983313" y="309943"/>
                </a:lnTo>
                <a:lnTo>
                  <a:pt x="952817" y="319998"/>
                </a:lnTo>
                <a:lnTo>
                  <a:pt x="922321" y="330054"/>
                </a:lnTo>
                <a:lnTo>
                  <a:pt x="891824" y="340109"/>
                </a:lnTo>
                <a:lnTo>
                  <a:pt x="861328" y="350164"/>
                </a:lnTo>
                <a:lnTo>
                  <a:pt x="830831" y="360220"/>
                </a:lnTo>
                <a:lnTo>
                  <a:pt x="800335" y="370275"/>
                </a:lnTo>
                <a:lnTo>
                  <a:pt x="769839" y="380330"/>
                </a:lnTo>
                <a:lnTo>
                  <a:pt x="739342" y="390386"/>
                </a:lnTo>
                <a:lnTo>
                  <a:pt x="708846" y="400441"/>
                </a:lnTo>
                <a:lnTo>
                  <a:pt x="678349" y="410496"/>
                </a:lnTo>
                <a:lnTo>
                  <a:pt x="647853" y="420552"/>
                </a:lnTo>
                <a:lnTo>
                  <a:pt x="617357" y="430607"/>
                </a:lnTo>
                <a:lnTo>
                  <a:pt x="586860" y="440662"/>
                </a:lnTo>
                <a:lnTo>
                  <a:pt x="556364" y="450718"/>
                </a:lnTo>
                <a:lnTo>
                  <a:pt x="525867" y="460773"/>
                </a:lnTo>
                <a:lnTo>
                  <a:pt x="495371" y="470828"/>
                </a:lnTo>
                <a:lnTo>
                  <a:pt x="464875" y="480884"/>
                </a:lnTo>
                <a:lnTo>
                  <a:pt x="434378" y="490939"/>
                </a:lnTo>
                <a:lnTo>
                  <a:pt x="403882" y="500994"/>
                </a:lnTo>
                <a:lnTo>
                  <a:pt x="373385" y="511050"/>
                </a:lnTo>
                <a:lnTo>
                  <a:pt x="342889" y="521105"/>
                </a:lnTo>
                <a:lnTo>
                  <a:pt x="312393" y="531160"/>
                </a:lnTo>
                <a:lnTo>
                  <a:pt x="281896" y="541216"/>
                </a:lnTo>
                <a:lnTo>
                  <a:pt x="251400" y="551271"/>
                </a:lnTo>
                <a:lnTo>
                  <a:pt x="220903" y="561326"/>
                </a:lnTo>
                <a:lnTo>
                  <a:pt x="190407" y="571382"/>
                </a:lnTo>
                <a:lnTo>
                  <a:pt x="159911" y="581437"/>
                </a:lnTo>
                <a:lnTo>
                  <a:pt x="129414" y="591492"/>
                </a:lnTo>
                <a:lnTo>
                  <a:pt x="98918" y="601548"/>
                </a:lnTo>
                <a:lnTo>
                  <a:pt x="68421" y="611603"/>
                </a:lnTo>
                <a:lnTo>
                  <a:pt x="37925" y="621658"/>
                </a:lnTo>
                <a:lnTo>
                  <a:pt x="7429" y="631714"/>
                </a:lnTo>
                <a:lnTo>
                  <a:pt x="0" y="634163"/>
                </a:lnTo>
              </a:path>
            </a:pathLst>
          </a:custGeom>
          <a:ln w="36974" cap="flat">
            <a:solidFill>
              <a:srgbClr val="CC6666">
                <a:alpha val="70196"/>
              </a:srgbClr>
            </a:solidFill>
            <a:prstDash val="solid"/>
            <a:round/>
          </a:ln>
        </p:spPr>
        <p:txBody>
          <a:bodyPr/>
          <a:lstStyle/>
          <a:p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pg12"/>
          <p:cNvSpPr/>
          <p:nvPr/>
        </p:nvSpPr>
        <p:spPr>
          <a:xfrm>
            <a:off x="6836969" y="2083181"/>
            <a:ext cx="176227" cy="170947"/>
          </a:xfrm>
          <a:custGeom>
            <a:avLst/>
            <a:gdLst/>
            <a:ahLst/>
            <a:cxnLst/>
            <a:rect l="0" t="0" r="0" b="0"/>
            <a:pathLst>
              <a:path w="176227" h="170947">
                <a:moveTo>
                  <a:pt x="119862" y="0"/>
                </a:moveTo>
                <a:lnTo>
                  <a:pt x="0" y="134287"/>
                </a:lnTo>
                <a:lnTo>
                  <a:pt x="176227" y="170947"/>
                </a:lnTo>
                <a:close/>
              </a:path>
            </a:pathLst>
          </a:custGeom>
          <a:solidFill>
            <a:srgbClr val="CC6666">
              <a:alpha val="70196"/>
            </a:srgbClr>
          </a:solidFill>
          <a:ln w="36974" cap="flat">
            <a:solidFill>
              <a:srgbClr val="CC6666">
                <a:alpha val="70196"/>
              </a:srgbClr>
            </a:solidFill>
            <a:prstDash val="solid"/>
            <a:round/>
          </a:ln>
        </p:spPr>
        <p:txBody>
          <a:bodyPr/>
          <a:lstStyle/>
          <a:p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pl13"/>
          <p:cNvSpPr/>
          <p:nvPr/>
        </p:nvSpPr>
        <p:spPr>
          <a:xfrm>
            <a:off x="6123156" y="3119693"/>
            <a:ext cx="45719" cy="1050661"/>
          </a:xfrm>
          <a:custGeom>
            <a:avLst/>
            <a:gdLst/>
            <a:ahLst/>
            <a:cxnLst/>
            <a:rect l="0" t="0" r="0" b="0"/>
            <a:pathLst>
              <a:path h="1629641">
                <a:moveTo>
                  <a:pt x="0" y="0"/>
                </a:moveTo>
                <a:lnTo>
                  <a:pt x="0" y="18338"/>
                </a:lnTo>
                <a:lnTo>
                  <a:pt x="0" y="38449"/>
                </a:lnTo>
                <a:lnTo>
                  <a:pt x="0" y="58560"/>
                </a:lnTo>
                <a:lnTo>
                  <a:pt x="0" y="78670"/>
                </a:lnTo>
                <a:lnTo>
                  <a:pt x="0" y="98781"/>
                </a:lnTo>
                <a:lnTo>
                  <a:pt x="0" y="118892"/>
                </a:lnTo>
                <a:lnTo>
                  <a:pt x="0" y="139002"/>
                </a:lnTo>
                <a:lnTo>
                  <a:pt x="0" y="159113"/>
                </a:lnTo>
                <a:lnTo>
                  <a:pt x="0" y="179224"/>
                </a:lnTo>
                <a:lnTo>
                  <a:pt x="0" y="199334"/>
                </a:lnTo>
                <a:lnTo>
                  <a:pt x="0" y="219445"/>
                </a:lnTo>
                <a:lnTo>
                  <a:pt x="0" y="239556"/>
                </a:lnTo>
                <a:lnTo>
                  <a:pt x="0" y="259666"/>
                </a:lnTo>
                <a:lnTo>
                  <a:pt x="0" y="279777"/>
                </a:lnTo>
                <a:lnTo>
                  <a:pt x="0" y="299888"/>
                </a:lnTo>
                <a:lnTo>
                  <a:pt x="0" y="319998"/>
                </a:lnTo>
                <a:lnTo>
                  <a:pt x="0" y="340109"/>
                </a:lnTo>
                <a:lnTo>
                  <a:pt x="0" y="360220"/>
                </a:lnTo>
                <a:lnTo>
                  <a:pt x="0" y="380330"/>
                </a:lnTo>
                <a:lnTo>
                  <a:pt x="0" y="400441"/>
                </a:lnTo>
                <a:lnTo>
                  <a:pt x="0" y="420552"/>
                </a:lnTo>
                <a:lnTo>
                  <a:pt x="0" y="440662"/>
                </a:lnTo>
                <a:lnTo>
                  <a:pt x="0" y="460773"/>
                </a:lnTo>
                <a:lnTo>
                  <a:pt x="0" y="480884"/>
                </a:lnTo>
                <a:lnTo>
                  <a:pt x="0" y="500994"/>
                </a:lnTo>
                <a:lnTo>
                  <a:pt x="0" y="521105"/>
                </a:lnTo>
                <a:lnTo>
                  <a:pt x="0" y="541216"/>
                </a:lnTo>
                <a:lnTo>
                  <a:pt x="0" y="561326"/>
                </a:lnTo>
                <a:lnTo>
                  <a:pt x="0" y="581437"/>
                </a:lnTo>
                <a:lnTo>
                  <a:pt x="0" y="601548"/>
                </a:lnTo>
                <a:lnTo>
                  <a:pt x="0" y="621658"/>
                </a:lnTo>
                <a:lnTo>
                  <a:pt x="0" y="641769"/>
                </a:lnTo>
                <a:lnTo>
                  <a:pt x="0" y="661880"/>
                </a:lnTo>
                <a:lnTo>
                  <a:pt x="0" y="681990"/>
                </a:lnTo>
                <a:lnTo>
                  <a:pt x="0" y="702101"/>
                </a:lnTo>
                <a:lnTo>
                  <a:pt x="0" y="722212"/>
                </a:lnTo>
                <a:lnTo>
                  <a:pt x="0" y="742322"/>
                </a:lnTo>
                <a:lnTo>
                  <a:pt x="0" y="762433"/>
                </a:lnTo>
                <a:lnTo>
                  <a:pt x="0" y="782544"/>
                </a:lnTo>
                <a:lnTo>
                  <a:pt x="0" y="802654"/>
                </a:lnTo>
                <a:lnTo>
                  <a:pt x="0" y="822765"/>
                </a:lnTo>
                <a:lnTo>
                  <a:pt x="0" y="842876"/>
                </a:lnTo>
                <a:lnTo>
                  <a:pt x="0" y="862986"/>
                </a:lnTo>
                <a:lnTo>
                  <a:pt x="0" y="883097"/>
                </a:lnTo>
                <a:lnTo>
                  <a:pt x="0" y="903208"/>
                </a:lnTo>
                <a:lnTo>
                  <a:pt x="0" y="923318"/>
                </a:lnTo>
                <a:lnTo>
                  <a:pt x="0" y="943429"/>
                </a:lnTo>
                <a:lnTo>
                  <a:pt x="0" y="963540"/>
                </a:lnTo>
                <a:lnTo>
                  <a:pt x="0" y="983650"/>
                </a:lnTo>
                <a:lnTo>
                  <a:pt x="0" y="1003761"/>
                </a:lnTo>
                <a:lnTo>
                  <a:pt x="0" y="1023872"/>
                </a:lnTo>
                <a:lnTo>
                  <a:pt x="0" y="1043982"/>
                </a:lnTo>
                <a:lnTo>
                  <a:pt x="0" y="1064093"/>
                </a:lnTo>
                <a:lnTo>
                  <a:pt x="0" y="1084204"/>
                </a:lnTo>
                <a:lnTo>
                  <a:pt x="0" y="1104314"/>
                </a:lnTo>
                <a:lnTo>
                  <a:pt x="0" y="1124425"/>
                </a:lnTo>
                <a:lnTo>
                  <a:pt x="0" y="1144536"/>
                </a:lnTo>
                <a:lnTo>
                  <a:pt x="0" y="1164646"/>
                </a:lnTo>
                <a:lnTo>
                  <a:pt x="0" y="1184757"/>
                </a:lnTo>
                <a:lnTo>
                  <a:pt x="0" y="1204868"/>
                </a:lnTo>
                <a:lnTo>
                  <a:pt x="0" y="1224978"/>
                </a:lnTo>
                <a:lnTo>
                  <a:pt x="0" y="1245089"/>
                </a:lnTo>
                <a:lnTo>
                  <a:pt x="0" y="1265200"/>
                </a:lnTo>
                <a:lnTo>
                  <a:pt x="0" y="1285310"/>
                </a:lnTo>
                <a:lnTo>
                  <a:pt x="0" y="1305421"/>
                </a:lnTo>
                <a:lnTo>
                  <a:pt x="0" y="1325532"/>
                </a:lnTo>
                <a:lnTo>
                  <a:pt x="0" y="1345642"/>
                </a:lnTo>
                <a:lnTo>
                  <a:pt x="0" y="1365753"/>
                </a:lnTo>
                <a:lnTo>
                  <a:pt x="0" y="1385864"/>
                </a:lnTo>
                <a:lnTo>
                  <a:pt x="0" y="1405974"/>
                </a:lnTo>
                <a:lnTo>
                  <a:pt x="0" y="1426085"/>
                </a:lnTo>
                <a:lnTo>
                  <a:pt x="0" y="1446196"/>
                </a:lnTo>
                <a:lnTo>
                  <a:pt x="0" y="1466306"/>
                </a:lnTo>
                <a:lnTo>
                  <a:pt x="0" y="1486417"/>
                </a:lnTo>
                <a:lnTo>
                  <a:pt x="0" y="1506528"/>
                </a:lnTo>
                <a:lnTo>
                  <a:pt x="0" y="1526638"/>
                </a:lnTo>
                <a:lnTo>
                  <a:pt x="0" y="1546749"/>
                </a:lnTo>
                <a:lnTo>
                  <a:pt x="0" y="1566860"/>
                </a:lnTo>
                <a:lnTo>
                  <a:pt x="0" y="1586970"/>
                </a:lnTo>
                <a:lnTo>
                  <a:pt x="0" y="1607081"/>
                </a:lnTo>
                <a:lnTo>
                  <a:pt x="0" y="1627192"/>
                </a:lnTo>
                <a:lnTo>
                  <a:pt x="0" y="1629641"/>
                </a:lnTo>
              </a:path>
            </a:pathLst>
          </a:custGeom>
          <a:ln w="34093" cap="flat">
            <a:solidFill>
              <a:srgbClr val="CC6666">
                <a:alpha val="7843"/>
              </a:srgbClr>
            </a:solidFill>
            <a:prstDash val="solid"/>
            <a:round/>
          </a:ln>
        </p:spPr>
        <p:txBody>
          <a:bodyPr/>
          <a:lstStyle/>
          <a:p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pg14"/>
          <p:cNvSpPr/>
          <p:nvPr/>
        </p:nvSpPr>
        <p:spPr>
          <a:xfrm>
            <a:off x="6023942" y="4070990"/>
            <a:ext cx="180000" cy="155884"/>
          </a:xfrm>
          <a:custGeom>
            <a:avLst/>
            <a:gdLst/>
            <a:ahLst/>
            <a:cxnLst/>
            <a:rect l="0" t="0" r="0" b="0"/>
            <a:pathLst>
              <a:path w="180000" h="155884">
                <a:moveTo>
                  <a:pt x="0" y="0"/>
                </a:moveTo>
                <a:lnTo>
                  <a:pt x="89999" y="155884"/>
                </a:lnTo>
                <a:lnTo>
                  <a:pt x="180000" y="0"/>
                </a:lnTo>
                <a:close/>
              </a:path>
            </a:pathLst>
          </a:custGeom>
          <a:solidFill>
            <a:srgbClr val="CC6666">
              <a:alpha val="7843"/>
            </a:srgbClr>
          </a:solidFill>
          <a:ln w="34093" cap="flat">
            <a:solidFill>
              <a:srgbClr val="CC6666">
                <a:alpha val="7843"/>
              </a:srgbClr>
            </a:solidFill>
            <a:prstDash val="solid"/>
            <a:round/>
          </a:ln>
        </p:spPr>
        <p:txBody>
          <a:bodyPr/>
          <a:lstStyle/>
          <a:p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pl15"/>
          <p:cNvSpPr/>
          <p:nvPr/>
        </p:nvSpPr>
        <p:spPr>
          <a:xfrm>
            <a:off x="6314231" y="1583304"/>
            <a:ext cx="2653871" cy="2625119"/>
          </a:xfrm>
          <a:custGeom>
            <a:avLst/>
            <a:gdLst/>
            <a:ahLst/>
            <a:cxnLst/>
            <a:rect l="0" t="0" r="0" b="0"/>
            <a:pathLst>
              <a:path w="2653871" h="2625119">
                <a:moveTo>
                  <a:pt x="2653871" y="0"/>
                </a:moveTo>
                <a:lnTo>
                  <a:pt x="2635332" y="18338"/>
                </a:lnTo>
                <a:lnTo>
                  <a:pt x="2604835" y="48504"/>
                </a:lnTo>
                <a:lnTo>
                  <a:pt x="2574339" y="78670"/>
                </a:lnTo>
                <a:lnTo>
                  <a:pt x="2543842" y="108836"/>
                </a:lnTo>
                <a:lnTo>
                  <a:pt x="2513346" y="139002"/>
                </a:lnTo>
                <a:lnTo>
                  <a:pt x="2482850" y="169168"/>
                </a:lnTo>
                <a:lnTo>
                  <a:pt x="2452353" y="199334"/>
                </a:lnTo>
                <a:lnTo>
                  <a:pt x="2421857" y="229500"/>
                </a:lnTo>
                <a:lnTo>
                  <a:pt x="2391360" y="259666"/>
                </a:lnTo>
                <a:lnTo>
                  <a:pt x="2360864" y="289832"/>
                </a:lnTo>
                <a:lnTo>
                  <a:pt x="2330368" y="319998"/>
                </a:lnTo>
                <a:lnTo>
                  <a:pt x="2299871" y="350164"/>
                </a:lnTo>
                <a:lnTo>
                  <a:pt x="2269375" y="380330"/>
                </a:lnTo>
                <a:lnTo>
                  <a:pt x="2238878" y="410496"/>
                </a:lnTo>
                <a:lnTo>
                  <a:pt x="2208382" y="440662"/>
                </a:lnTo>
                <a:lnTo>
                  <a:pt x="2177886" y="470828"/>
                </a:lnTo>
                <a:lnTo>
                  <a:pt x="2147389" y="500994"/>
                </a:lnTo>
                <a:lnTo>
                  <a:pt x="2116893" y="531160"/>
                </a:lnTo>
                <a:lnTo>
                  <a:pt x="2086396" y="561326"/>
                </a:lnTo>
                <a:lnTo>
                  <a:pt x="2055900" y="591492"/>
                </a:lnTo>
                <a:lnTo>
                  <a:pt x="2025404" y="621658"/>
                </a:lnTo>
                <a:lnTo>
                  <a:pt x="1994907" y="651824"/>
                </a:lnTo>
                <a:lnTo>
                  <a:pt x="1964411" y="681990"/>
                </a:lnTo>
                <a:lnTo>
                  <a:pt x="1933914" y="712156"/>
                </a:lnTo>
                <a:lnTo>
                  <a:pt x="1903418" y="742322"/>
                </a:lnTo>
                <a:lnTo>
                  <a:pt x="1872922" y="772488"/>
                </a:lnTo>
                <a:lnTo>
                  <a:pt x="1842425" y="802654"/>
                </a:lnTo>
                <a:lnTo>
                  <a:pt x="1811929" y="832820"/>
                </a:lnTo>
                <a:lnTo>
                  <a:pt x="1781432" y="862986"/>
                </a:lnTo>
                <a:lnTo>
                  <a:pt x="1750936" y="893152"/>
                </a:lnTo>
                <a:lnTo>
                  <a:pt x="1720440" y="923318"/>
                </a:lnTo>
                <a:lnTo>
                  <a:pt x="1689943" y="953484"/>
                </a:lnTo>
                <a:lnTo>
                  <a:pt x="1659447" y="983650"/>
                </a:lnTo>
                <a:lnTo>
                  <a:pt x="1628950" y="1013816"/>
                </a:lnTo>
                <a:lnTo>
                  <a:pt x="1598454" y="1043982"/>
                </a:lnTo>
                <a:lnTo>
                  <a:pt x="1567958" y="1074148"/>
                </a:lnTo>
                <a:lnTo>
                  <a:pt x="1537461" y="1104314"/>
                </a:lnTo>
                <a:lnTo>
                  <a:pt x="1506965" y="1134480"/>
                </a:lnTo>
                <a:lnTo>
                  <a:pt x="1476468" y="1164646"/>
                </a:lnTo>
                <a:lnTo>
                  <a:pt x="1445972" y="1194812"/>
                </a:lnTo>
                <a:lnTo>
                  <a:pt x="1415476" y="1224978"/>
                </a:lnTo>
                <a:lnTo>
                  <a:pt x="1384979" y="1255144"/>
                </a:lnTo>
                <a:lnTo>
                  <a:pt x="1354483" y="1285310"/>
                </a:lnTo>
                <a:lnTo>
                  <a:pt x="1323987" y="1315476"/>
                </a:lnTo>
                <a:lnTo>
                  <a:pt x="1293490" y="1345642"/>
                </a:lnTo>
                <a:lnTo>
                  <a:pt x="1262994" y="1375808"/>
                </a:lnTo>
                <a:lnTo>
                  <a:pt x="1232497" y="1405974"/>
                </a:lnTo>
                <a:lnTo>
                  <a:pt x="1202001" y="1436140"/>
                </a:lnTo>
                <a:lnTo>
                  <a:pt x="1171505" y="1466306"/>
                </a:lnTo>
                <a:lnTo>
                  <a:pt x="1141008" y="1496472"/>
                </a:lnTo>
                <a:lnTo>
                  <a:pt x="1110512" y="1526638"/>
                </a:lnTo>
                <a:lnTo>
                  <a:pt x="1080015" y="1556804"/>
                </a:lnTo>
                <a:lnTo>
                  <a:pt x="1049519" y="1586970"/>
                </a:lnTo>
                <a:lnTo>
                  <a:pt x="1019023" y="1617136"/>
                </a:lnTo>
                <a:lnTo>
                  <a:pt x="988526" y="1647302"/>
                </a:lnTo>
                <a:lnTo>
                  <a:pt x="958030" y="1677468"/>
                </a:lnTo>
                <a:lnTo>
                  <a:pt x="927533" y="1707634"/>
                </a:lnTo>
                <a:lnTo>
                  <a:pt x="897037" y="1737800"/>
                </a:lnTo>
                <a:lnTo>
                  <a:pt x="866541" y="1767966"/>
                </a:lnTo>
                <a:lnTo>
                  <a:pt x="836044" y="1798132"/>
                </a:lnTo>
                <a:lnTo>
                  <a:pt x="805548" y="1828298"/>
                </a:lnTo>
                <a:lnTo>
                  <a:pt x="775051" y="1858464"/>
                </a:lnTo>
                <a:lnTo>
                  <a:pt x="744555" y="1888630"/>
                </a:lnTo>
                <a:lnTo>
                  <a:pt x="714059" y="1918796"/>
                </a:lnTo>
                <a:lnTo>
                  <a:pt x="683562" y="1948962"/>
                </a:lnTo>
                <a:lnTo>
                  <a:pt x="653066" y="1979128"/>
                </a:lnTo>
                <a:lnTo>
                  <a:pt x="622569" y="2009294"/>
                </a:lnTo>
                <a:lnTo>
                  <a:pt x="592073" y="2039460"/>
                </a:lnTo>
                <a:lnTo>
                  <a:pt x="561577" y="2069626"/>
                </a:lnTo>
                <a:lnTo>
                  <a:pt x="531080" y="2099792"/>
                </a:lnTo>
                <a:lnTo>
                  <a:pt x="500584" y="2129958"/>
                </a:lnTo>
                <a:lnTo>
                  <a:pt x="470087" y="2160124"/>
                </a:lnTo>
                <a:lnTo>
                  <a:pt x="439591" y="2190290"/>
                </a:lnTo>
                <a:lnTo>
                  <a:pt x="409095" y="2220456"/>
                </a:lnTo>
                <a:lnTo>
                  <a:pt x="378598" y="2250622"/>
                </a:lnTo>
                <a:lnTo>
                  <a:pt x="348102" y="2280788"/>
                </a:lnTo>
                <a:lnTo>
                  <a:pt x="317605" y="2310954"/>
                </a:lnTo>
                <a:lnTo>
                  <a:pt x="287109" y="2341120"/>
                </a:lnTo>
                <a:lnTo>
                  <a:pt x="256613" y="2371286"/>
                </a:lnTo>
                <a:lnTo>
                  <a:pt x="226116" y="2401452"/>
                </a:lnTo>
                <a:lnTo>
                  <a:pt x="195620" y="2431618"/>
                </a:lnTo>
                <a:lnTo>
                  <a:pt x="165123" y="2461784"/>
                </a:lnTo>
                <a:lnTo>
                  <a:pt x="134627" y="2491950"/>
                </a:lnTo>
                <a:lnTo>
                  <a:pt x="104131" y="2522116"/>
                </a:lnTo>
                <a:lnTo>
                  <a:pt x="73634" y="2552282"/>
                </a:lnTo>
                <a:lnTo>
                  <a:pt x="43138" y="2582448"/>
                </a:lnTo>
                <a:lnTo>
                  <a:pt x="12641" y="2612614"/>
                </a:lnTo>
                <a:lnTo>
                  <a:pt x="0" y="2625119"/>
                </a:lnTo>
              </a:path>
            </a:pathLst>
          </a:custGeom>
          <a:ln w="79409" cap="flat">
            <a:solidFill>
              <a:srgbClr val="CC6666">
                <a:alpha val="74901"/>
              </a:srgbClr>
            </a:solidFill>
            <a:prstDash val="solid"/>
            <a:round/>
          </a:ln>
        </p:spPr>
        <p:txBody>
          <a:bodyPr/>
          <a:lstStyle/>
          <a:p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pg16"/>
          <p:cNvSpPr/>
          <p:nvPr/>
        </p:nvSpPr>
        <p:spPr>
          <a:xfrm>
            <a:off x="6314231" y="4034813"/>
            <a:ext cx="174117" cy="173610"/>
          </a:xfrm>
          <a:custGeom>
            <a:avLst/>
            <a:gdLst/>
            <a:ahLst/>
            <a:cxnLst/>
            <a:rect l="0" t="0" r="0" b="0"/>
            <a:pathLst>
              <a:path w="174117" h="173610">
                <a:moveTo>
                  <a:pt x="47533" y="0"/>
                </a:moveTo>
                <a:lnTo>
                  <a:pt x="0" y="173610"/>
                </a:lnTo>
                <a:lnTo>
                  <a:pt x="174117" y="127970"/>
                </a:lnTo>
                <a:close/>
              </a:path>
            </a:pathLst>
          </a:custGeom>
          <a:solidFill>
            <a:srgbClr val="CC6666">
              <a:alpha val="74901"/>
            </a:srgbClr>
          </a:solidFill>
          <a:ln w="79409" cap="flat">
            <a:solidFill>
              <a:srgbClr val="CC6666">
                <a:alpha val="74901"/>
              </a:srgbClr>
            </a:solidFill>
            <a:prstDash val="solid"/>
            <a:round/>
          </a:ln>
        </p:spPr>
        <p:txBody>
          <a:bodyPr/>
          <a:lstStyle/>
          <a:p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pl17"/>
          <p:cNvSpPr/>
          <p:nvPr/>
        </p:nvSpPr>
        <p:spPr>
          <a:xfrm>
            <a:off x="3258693" y="1583304"/>
            <a:ext cx="2653871" cy="2625119"/>
          </a:xfrm>
          <a:custGeom>
            <a:avLst/>
            <a:gdLst/>
            <a:ahLst/>
            <a:cxnLst/>
            <a:rect l="0" t="0" r="0" b="0"/>
            <a:pathLst>
              <a:path w="2653871" h="2625119">
                <a:moveTo>
                  <a:pt x="0" y="0"/>
                </a:moveTo>
                <a:lnTo>
                  <a:pt x="18539" y="18338"/>
                </a:lnTo>
                <a:lnTo>
                  <a:pt x="49036" y="48504"/>
                </a:lnTo>
                <a:lnTo>
                  <a:pt x="79532" y="78670"/>
                </a:lnTo>
                <a:lnTo>
                  <a:pt x="110028" y="108836"/>
                </a:lnTo>
                <a:lnTo>
                  <a:pt x="140525" y="139002"/>
                </a:lnTo>
                <a:lnTo>
                  <a:pt x="171021" y="169168"/>
                </a:lnTo>
                <a:lnTo>
                  <a:pt x="201518" y="199334"/>
                </a:lnTo>
                <a:lnTo>
                  <a:pt x="232014" y="229500"/>
                </a:lnTo>
                <a:lnTo>
                  <a:pt x="262510" y="259666"/>
                </a:lnTo>
                <a:lnTo>
                  <a:pt x="293007" y="289832"/>
                </a:lnTo>
                <a:lnTo>
                  <a:pt x="323503" y="319998"/>
                </a:lnTo>
                <a:lnTo>
                  <a:pt x="354000" y="350164"/>
                </a:lnTo>
                <a:lnTo>
                  <a:pt x="384496" y="380330"/>
                </a:lnTo>
                <a:lnTo>
                  <a:pt x="414992" y="410496"/>
                </a:lnTo>
                <a:lnTo>
                  <a:pt x="445489" y="440662"/>
                </a:lnTo>
                <a:lnTo>
                  <a:pt x="475985" y="470828"/>
                </a:lnTo>
                <a:lnTo>
                  <a:pt x="506482" y="500994"/>
                </a:lnTo>
                <a:lnTo>
                  <a:pt x="536978" y="531160"/>
                </a:lnTo>
                <a:lnTo>
                  <a:pt x="567474" y="561326"/>
                </a:lnTo>
                <a:lnTo>
                  <a:pt x="597971" y="591492"/>
                </a:lnTo>
                <a:lnTo>
                  <a:pt x="628467" y="621658"/>
                </a:lnTo>
                <a:lnTo>
                  <a:pt x="658964" y="651824"/>
                </a:lnTo>
                <a:lnTo>
                  <a:pt x="689460" y="681990"/>
                </a:lnTo>
                <a:lnTo>
                  <a:pt x="719956" y="712156"/>
                </a:lnTo>
                <a:lnTo>
                  <a:pt x="750453" y="742322"/>
                </a:lnTo>
                <a:lnTo>
                  <a:pt x="780949" y="772488"/>
                </a:lnTo>
                <a:lnTo>
                  <a:pt x="811446" y="802654"/>
                </a:lnTo>
                <a:lnTo>
                  <a:pt x="841942" y="832820"/>
                </a:lnTo>
                <a:lnTo>
                  <a:pt x="872438" y="862986"/>
                </a:lnTo>
                <a:lnTo>
                  <a:pt x="902935" y="893152"/>
                </a:lnTo>
                <a:lnTo>
                  <a:pt x="933431" y="923318"/>
                </a:lnTo>
                <a:lnTo>
                  <a:pt x="963928" y="953484"/>
                </a:lnTo>
                <a:lnTo>
                  <a:pt x="994424" y="983650"/>
                </a:lnTo>
                <a:lnTo>
                  <a:pt x="1024920" y="1013816"/>
                </a:lnTo>
                <a:lnTo>
                  <a:pt x="1055417" y="1043982"/>
                </a:lnTo>
                <a:lnTo>
                  <a:pt x="1085913" y="1074148"/>
                </a:lnTo>
                <a:lnTo>
                  <a:pt x="1116410" y="1104314"/>
                </a:lnTo>
                <a:lnTo>
                  <a:pt x="1146906" y="1134480"/>
                </a:lnTo>
                <a:lnTo>
                  <a:pt x="1177402" y="1164646"/>
                </a:lnTo>
                <a:lnTo>
                  <a:pt x="1207899" y="1194812"/>
                </a:lnTo>
                <a:lnTo>
                  <a:pt x="1238395" y="1224978"/>
                </a:lnTo>
                <a:lnTo>
                  <a:pt x="1268892" y="1255144"/>
                </a:lnTo>
                <a:lnTo>
                  <a:pt x="1299388" y="1285310"/>
                </a:lnTo>
                <a:lnTo>
                  <a:pt x="1329884" y="1315476"/>
                </a:lnTo>
                <a:lnTo>
                  <a:pt x="1360381" y="1345642"/>
                </a:lnTo>
                <a:lnTo>
                  <a:pt x="1390877" y="1375808"/>
                </a:lnTo>
                <a:lnTo>
                  <a:pt x="1421374" y="1405974"/>
                </a:lnTo>
                <a:lnTo>
                  <a:pt x="1451870" y="1436140"/>
                </a:lnTo>
                <a:lnTo>
                  <a:pt x="1482366" y="1466306"/>
                </a:lnTo>
                <a:lnTo>
                  <a:pt x="1512863" y="1496472"/>
                </a:lnTo>
                <a:lnTo>
                  <a:pt x="1543359" y="1526638"/>
                </a:lnTo>
                <a:lnTo>
                  <a:pt x="1573856" y="1556804"/>
                </a:lnTo>
                <a:lnTo>
                  <a:pt x="1604352" y="1586970"/>
                </a:lnTo>
                <a:lnTo>
                  <a:pt x="1634848" y="1617136"/>
                </a:lnTo>
                <a:lnTo>
                  <a:pt x="1665345" y="1647302"/>
                </a:lnTo>
                <a:lnTo>
                  <a:pt x="1695841" y="1677468"/>
                </a:lnTo>
                <a:lnTo>
                  <a:pt x="1726338" y="1707634"/>
                </a:lnTo>
                <a:lnTo>
                  <a:pt x="1756834" y="1737800"/>
                </a:lnTo>
                <a:lnTo>
                  <a:pt x="1787330" y="1767966"/>
                </a:lnTo>
                <a:lnTo>
                  <a:pt x="1817827" y="1798132"/>
                </a:lnTo>
                <a:lnTo>
                  <a:pt x="1848323" y="1828298"/>
                </a:lnTo>
                <a:lnTo>
                  <a:pt x="1878820" y="1858464"/>
                </a:lnTo>
                <a:lnTo>
                  <a:pt x="1909316" y="1888630"/>
                </a:lnTo>
                <a:lnTo>
                  <a:pt x="1939812" y="1918796"/>
                </a:lnTo>
                <a:lnTo>
                  <a:pt x="1970309" y="1948962"/>
                </a:lnTo>
                <a:lnTo>
                  <a:pt x="2000805" y="1979128"/>
                </a:lnTo>
                <a:lnTo>
                  <a:pt x="2031302" y="2009294"/>
                </a:lnTo>
                <a:lnTo>
                  <a:pt x="2061798" y="2039460"/>
                </a:lnTo>
                <a:lnTo>
                  <a:pt x="2092294" y="2069626"/>
                </a:lnTo>
                <a:lnTo>
                  <a:pt x="2122791" y="2099792"/>
                </a:lnTo>
                <a:lnTo>
                  <a:pt x="2153287" y="2129958"/>
                </a:lnTo>
                <a:lnTo>
                  <a:pt x="2183784" y="2160124"/>
                </a:lnTo>
                <a:lnTo>
                  <a:pt x="2214280" y="2190290"/>
                </a:lnTo>
                <a:lnTo>
                  <a:pt x="2244776" y="2220456"/>
                </a:lnTo>
                <a:lnTo>
                  <a:pt x="2275273" y="2250622"/>
                </a:lnTo>
                <a:lnTo>
                  <a:pt x="2305769" y="2280788"/>
                </a:lnTo>
                <a:lnTo>
                  <a:pt x="2336266" y="2310954"/>
                </a:lnTo>
                <a:lnTo>
                  <a:pt x="2366762" y="2341120"/>
                </a:lnTo>
                <a:lnTo>
                  <a:pt x="2397258" y="2371286"/>
                </a:lnTo>
                <a:lnTo>
                  <a:pt x="2427755" y="2401452"/>
                </a:lnTo>
                <a:lnTo>
                  <a:pt x="2458251" y="2431618"/>
                </a:lnTo>
                <a:lnTo>
                  <a:pt x="2488748" y="2461784"/>
                </a:lnTo>
                <a:lnTo>
                  <a:pt x="2519244" y="2491950"/>
                </a:lnTo>
                <a:lnTo>
                  <a:pt x="2549740" y="2522116"/>
                </a:lnTo>
                <a:lnTo>
                  <a:pt x="2580237" y="2552282"/>
                </a:lnTo>
                <a:lnTo>
                  <a:pt x="2610733" y="2582448"/>
                </a:lnTo>
                <a:lnTo>
                  <a:pt x="2641230" y="2612614"/>
                </a:lnTo>
                <a:lnTo>
                  <a:pt x="2653871" y="2625119"/>
                </a:lnTo>
              </a:path>
            </a:pathLst>
          </a:custGeom>
          <a:ln w="100941" cap="flat">
            <a:solidFill>
              <a:srgbClr val="66CC99">
                <a:alpha val="88627"/>
              </a:srgbClr>
            </a:solidFill>
            <a:prstDash val="solid"/>
            <a:round/>
          </a:ln>
        </p:spPr>
        <p:txBody>
          <a:bodyPr/>
          <a:lstStyle/>
          <a:p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pg18"/>
          <p:cNvSpPr/>
          <p:nvPr/>
        </p:nvSpPr>
        <p:spPr>
          <a:xfrm>
            <a:off x="5738447" y="4034813"/>
            <a:ext cx="174117" cy="173610"/>
          </a:xfrm>
          <a:custGeom>
            <a:avLst/>
            <a:gdLst/>
            <a:ahLst/>
            <a:cxnLst/>
            <a:rect l="0" t="0" r="0" b="0"/>
            <a:pathLst>
              <a:path w="174117" h="173610">
                <a:moveTo>
                  <a:pt x="0" y="127970"/>
                </a:moveTo>
                <a:lnTo>
                  <a:pt x="174117" y="173610"/>
                </a:lnTo>
                <a:lnTo>
                  <a:pt x="126584" y="0"/>
                </a:lnTo>
                <a:close/>
              </a:path>
            </a:pathLst>
          </a:custGeom>
          <a:solidFill>
            <a:srgbClr val="66CC99">
              <a:alpha val="88627"/>
            </a:srgbClr>
          </a:solidFill>
          <a:ln w="100941" cap="flat">
            <a:solidFill>
              <a:srgbClr val="66CC99">
                <a:alpha val="88627"/>
              </a:srgbClr>
            </a:solidFill>
            <a:prstDash val="solid"/>
            <a:round/>
          </a:ln>
        </p:spPr>
        <p:txBody>
          <a:bodyPr/>
          <a:lstStyle/>
          <a:p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pl19"/>
          <p:cNvSpPr/>
          <p:nvPr/>
        </p:nvSpPr>
        <p:spPr>
          <a:xfrm>
            <a:off x="6118611" y="5424006"/>
            <a:ext cx="54809" cy="791704"/>
          </a:xfrm>
          <a:custGeom>
            <a:avLst/>
            <a:gdLst/>
            <a:ahLst/>
            <a:cxnLst/>
            <a:rect l="0" t="0" r="0" b="0"/>
            <a:pathLst>
              <a:path h="1629641">
                <a:moveTo>
                  <a:pt x="0" y="1629641"/>
                </a:moveTo>
                <a:lnTo>
                  <a:pt x="0" y="1611302"/>
                </a:lnTo>
                <a:lnTo>
                  <a:pt x="0" y="1591192"/>
                </a:lnTo>
                <a:lnTo>
                  <a:pt x="0" y="1571081"/>
                </a:lnTo>
                <a:lnTo>
                  <a:pt x="0" y="1550970"/>
                </a:lnTo>
                <a:lnTo>
                  <a:pt x="0" y="1530860"/>
                </a:lnTo>
                <a:lnTo>
                  <a:pt x="0" y="1510749"/>
                </a:lnTo>
                <a:lnTo>
                  <a:pt x="0" y="1490638"/>
                </a:lnTo>
                <a:lnTo>
                  <a:pt x="0" y="1470528"/>
                </a:lnTo>
                <a:lnTo>
                  <a:pt x="0" y="1450417"/>
                </a:lnTo>
                <a:lnTo>
                  <a:pt x="0" y="1430306"/>
                </a:lnTo>
                <a:lnTo>
                  <a:pt x="0" y="1410196"/>
                </a:lnTo>
                <a:lnTo>
                  <a:pt x="0" y="1390085"/>
                </a:lnTo>
                <a:lnTo>
                  <a:pt x="0" y="1369974"/>
                </a:lnTo>
                <a:lnTo>
                  <a:pt x="0" y="1349864"/>
                </a:lnTo>
                <a:lnTo>
                  <a:pt x="0" y="1329753"/>
                </a:lnTo>
                <a:lnTo>
                  <a:pt x="0" y="1309642"/>
                </a:lnTo>
                <a:lnTo>
                  <a:pt x="0" y="1289532"/>
                </a:lnTo>
                <a:lnTo>
                  <a:pt x="0" y="1269421"/>
                </a:lnTo>
                <a:lnTo>
                  <a:pt x="0" y="1249310"/>
                </a:lnTo>
                <a:lnTo>
                  <a:pt x="0" y="1229200"/>
                </a:lnTo>
                <a:lnTo>
                  <a:pt x="0" y="1209089"/>
                </a:lnTo>
                <a:lnTo>
                  <a:pt x="0" y="1188978"/>
                </a:lnTo>
                <a:lnTo>
                  <a:pt x="0" y="1168868"/>
                </a:lnTo>
                <a:lnTo>
                  <a:pt x="0" y="1148757"/>
                </a:lnTo>
                <a:lnTo>
                  <a:pt x="0" y="1128646"/>
                </a:lnTo>
                <a:lnTo>
                  <a:pt x="0" y="1108536"/>
                </a:lnTo>
                <a:lnTo>
                  <a:pt x="0" y="1088425"/>
                </a:lnTo>
                <a:lnTo>
                  <a:pt x="0" y="1068314"/>
                </a:lnTo>
                <a:lnTo>
                  <a:pt x="0" y="1048204"/>
                </a:lnTo>
                <a:lnTo>
                  <a:pt x="0" y="1028093"/>
                </a:lnTo>
                <a:lnTo>
                  <a:pt x="0" y="1007982"/>
                </a:lnTo>
                <a:lnTo>
                  <a:pt x="0" y="987872"/>
                </a:lnTo>
                <a:lnTo>
                  <a:pt x="0" y="967761"/>
                </a:lnTo>
                <a:lnTo>
                  <a:pt x="0" y="947650"/>
                </a:lnTo>
                <a:lnTo>
                  <a:pt x="0" y="927540"/>
                </a:lnTo>
                <a:lnTo>
                  <a:pt x="0" y="907429"/>
                </a:lnTo>
                <a:lnTo>
                  <a:pt x="0" y="887318"/>
                </a:lnTo>
                <a:lnTo>
                  <a:pt x="0" y="867208"/>
                </a:lnTo>
                <a:lnTo>
                  <a:pt x="0" y="847097"/>
                </a:lnTo>
                <a:lnTo>
                  <a:pt x="0" y="826986"/>
                </a:lnTo>
                <a:lnTo>
                  <a:pt x="0" y="806876"/>
                </a:lnTo>
                <a:lnTo>
                  <a:pt x="0" y="786765"/>
                </a:lnTo>
                <a:lnTo>
                  <a:pt x="0" y="766654"/>
                </a:lnTo>
                <a:lnTo>
                  <a:pt x="0" y="746544"/>
                </a:lnTo>
                <a:lnTo>
                  <a:pt x="0" y="726433"/>
                </a:lnTo>
                <a:lnTo>
                  <a:pt x="0" y="706322"/>
                </a:lnTo>
                <a:lnTo>
                  <a:pt x="0" y="686212"/>
                </a:lnTo>
                <a:lnTo>
                  <a:pt x="0" y="666101"/>
                </a:lnTo>
                <a:lnTo>
                  <a:pt x="0" y="645990"/>
                </a:lnTo>
                <a:lnTo>
                  <a:pt x="0" y="625880"/>
                </a:lnTo>
                <a:lnTo>
                  <a:pt x="0" y="605769"/>
                </a:lnTo>
                <a:lnTo>
                  <a:pt x="0" y="585658"/>
                </a:lnTo>
                <a:lnTo>
                  <a:pt x="0" y="565548"/>
                </a:lnTo>
                <a:lnTo>
                  <a:pt x="0" y="545437"/>
                </a:lnTo>
                <a:lnTo>
                  <a:pt x="0" y="525326"/>
                </a:lnTo>
                <a:lnTo>
                  <a:pt x="0" y="505216"/>
                </a:lnTo>
                <a:lnTo>
                  <a:pt x="0" y="485105"/>
                </a:lnTo>
                <a:lnTo>
                  <a:pt x="0" y="464994"/>
                </a:lnTo>
                <a:lnTo>
                  <a:pt x="0" y="444884"/>
                </a:lnTo>
                <a:lnTo>
                  <a:pt x="0" y="424773"/>
                </a:lnTo>
                <a:lnTo>
                  <a:pt x="0" y="404662"/>
                </a:lnTo>
                <a:lnTo>
                  <a:pt x="0" y="384552"/>
                </a:lnTo>
                <a:lnTo>
                  <a:pt x="0" y="364441"/>
                </a:lnTo>
                <a:lnTo>
                  <a:pt x="0" y="344330"/>
                </a:lnTo>
                <a:lnTo>
                  <a:pt x="0" y="324220"/>
                </a:lnTo>
                <a:lnTo>
                  <a:pt x="0" y="304109"/>
                </a:lnTo>
                <a:lnTo>
                  <a:pt x="0" y="283998"/>
                </a:lnTo>
                <a:lnTo>
                  <a:pt x="0" y="263888"/>
                </a:lnTo>
                <a:lnTo>
                  <a:pt x="0" y="243777"/>
                </a:lnTo>
                <a:lnTo>
                  <a:pt x="0" y="223666"/>
                </a:lnTo>
                <a:lnTo>
                  <a:pt x="0" y="203556"/>
                </a:lnTo>
                <a:lnTo>
                  <a:pt x="0" y="183445"/>
                </a:lnTo>
                <a:lnTo>
                  <a:pt x="0" y="163334"/>
                </a:lnTo>
                <a:lnTo>
                  <a:pt x="0" y="143224"/>
                </a:lnTo>
                <a:lnTo>
                  <a:pt x="0" y="123113"/>
                </a:lnTo>
                <a:lnTo>
                  <a:pt x="0" y="103002"/>
                </a:lnTo>
                <a:lnTo>
                  <a:pt x="0" y="82892"/>
                </a:lnTo>
                <a:lnTo>
                  <a:pt x="0" y="62781"/>
                </a:lnTo>
                <a:lnTo>
                  <a:pt x="0" y="42670"/>
                </a:lnTo>
                <a:lnTo>
                  <a:pt x="0" y="22560"/>
                </a:lnTo>
                <a:lnTo>
                  <a:pt x="0" y="2449"/>
                </a:lnTo>
                <a:lnTo>
                  <a:pt x="0" y="0"/>
                </a:lnTo>
              </a:path>
            </a:pathLst>
          </a:custGeom>
          <a:ln w="47955" cap="flat">
            <a:solidFill>
              <a:srgbClr val="CC6666">
                <a:alpha val="34901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0" name="pg20"/>
          <p:cNvSpPr/>
          <p:nvPr/>
        </p:nvSpPr>
        <p:spPr>
          <a:xfrm>
            <a:off x="5999583" y="5356870"/>
            <a:ext cx="180000" cy="155884"/>
          </a:xfrm>
          <a:custGeom>
            <a:avLst/>
            <a:gdLst/>
            <a:ahLst/>
            <a:cxnLst/>
            <a:rect l="0" t="0" r="0" b="0"/>
            <a:pathLst>
              <a:path w="180000" h="155884">
                <a:moveTo>
                  <a:pt x="180000" y="155884"/>
                </a:moveTo>
                <a:lnTo>
                  <a:pt x="89999" y="0"/>
                </a:lnTo>
                <a:lnTo>
                  <a:pt x="0" y="155884"/>
                </a:lnTo>
                <a:close/>
              </a:path>
            </a:pathLst>
          </a:custGeom>
          <a:solidFill>
            <a:srgbClr val="CC6666">
              <a:alpha val="34901"/>
            </a:srgbClr>
          </a:solidFill>
          <a:ln w="47955" cap="flat">
            <a:solidFill>
              <a:srgbClr val="CC6666">
                <a:alpha val="34901"/>
              </a:srgbClr>
            </a:solidFill>
            <a:prstDash val="solid"/>
            <a:round/>
          </a:ln>
        </p:spPr>
        <p:txBody>
          <a:bodyPr/>
          <a:lstStyle/>
          <a:p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x21"/>
          <p:cNvSpPr/>
          <p:nvPr/>
        </p:nvSpPr>
        <p:spPr>
          <a:xfrm>
            <a:off x="5051160" y="1377291"/>
            <a:ext cx="324761" cy="10341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100"/>
              </a:lnSpc>
            </a:pP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</a:p>
        </p:txBody>
      </p:sp>
      <p:sp>
        <p:nvSpPr>
          <p:cNvPr id="22" name="tx22"/>
          <p:cNvSpPr/>
          <p:nvPr/>
        </p:nvSpPr>
        <p:spPr>
          <a:xfrm>
            <a:off x="4538738" y="1772816"/>
            <a:ext cx="261118" cy="10211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100"/>
              </a:lnSpc>
            </a:pP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-0.12</a:t>
            </a:r>
          </a:p>
        </p:txBody>
      </p:sp>
      <p:sp>
        <p:nvSpPr>
          <p:cNvPr id="23" name="tx23"/>
          <p:cNvSpPr/>
          <p:nvPr/>
        </p:nvSpPr>
        <p:spPr>
          <a:xfrm>
            <a:off x="6770986" y="1377905"/>
            <a:ext cx="261118" cy="10218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100"/>
              </a:lnSpc>
            </a:pP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-0.19</a:t>
            </a:r>
          </a:p>
        </p:txBody>
      </p:sp>
      <p:sp>
        <p:nvSpPr>
          <p:cNvPr id="24" name="tx24"/>
          <p:cNvSpPr/>
          <p:nvPr/>
        </p:nvSpPr>
        <p:spPr>
          <a:xfrm>
            <a:off x="7477161" y="1772816"/>
            <a:ext cx="261118" cy="10211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100"/>
              </a:lnSpc>
            </a:pP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-0.07</a:t>
            </a:r>
          </a:p>
        </p:txBody>
      </p:sp>
      <p:sp>
        <p:nvSpPr>
          <p:cNvPr id="25" name="tx25"/>
          <p:cNvSpPr/>
          <p:nvPr/>
        </p:nvSpPr>
        <p:spPr>
          <a:xfrm>
            <a:off x="6194100" y="3564451"/>
            <a:ext cx="261118" cy="10211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100"/>
              </a:lnSpc>
            </a:pP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-0.05</a:t>
            </a:r>
          </a:p>
        </p:txBody>
      </p:sp>
      <p:sp>
        <p:nvSpPr>
          <p:cNvPr id="26" name="tx26"/>
          <p:cNvSpPr/>
          <p:nvPr/>
        </p:nvSpPr>
        <p:spPr>
          <a:xfrm>
            <a:off x="7176120" y="2876763"/>
            <a:ext cx="261118" cy="10218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100"/>
              </a:lnSpc>
            </a:pP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-0.39</a:t>
            </a:r>
          </a:p>
        </p:txBody>
      </p:sp>
      <p:sp>
        <p:nvSpPr>
          <p:cNvPr id="27" name="tx27"/>
          <p:cNvSpPr/>
          <p:nvPr/>
        </p:nvSpPr>
        <p:spPr>
          <a:xfrm>
            <a:off x="4757614" y="2893158"/>
            <a:ext cx="330274" cy="6939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100"/>
              </a:lnSpc>
            </a:pP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0.54</a:t>
            </a:r>
          </a:p>
        </p:txBody>
      </p:sp>
      <p:sp>
        <p:nvSpPr>
          <p:cNvPr id="28" name="tx28"/>
          <p:cNvSpPr/>
          <p:nvPr/>
        </p:nvSpPr>
        <p:spPr>
          <a:xfrm>
            <a:off x="6237129" y="5623001"/>
            <a:ext cx="261118" cy="10211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100"/>
              </a:lnSpc>
            </a:pP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-0.15</a:t>
            </a:r>
          </a:p>
        </p:txBody>
      </p:sp>
      <p:sp>
        <p:nvSpPr>
          <p:cNvPr id="31" name="pg31"/>
          <p:cNvSpPr/>
          <p:nvPr/>
        </p:nvSpPr>
        <p:spPr>
          <a:xfrm>
            <a:off x="1854437" y="413408"/>
            <a:ext cx="2207357" cy="1110807"/>
          </a:xfrm>
          <a:custGeom>
            <a:avLst/>
            <a:gdLst/>
            <a:ahLst/>
            <a:cxnLst/>
            <a:rect l="0" t="0" r="0" b="0"/>
            <a:pathLst>
              <a:path w="1422205" h="191440">
                <a:moveTo>
                  <a:pt x="27432" y="191440"/>
                </a:moveTo>
                <a:lnTo>
                  <a:pt x="1394773" y="191440"/>
                </a:lnTo>
                <a:lnTo>
                  <a:pt x="1393668" y="191417"/>
                </a:lnTo>
                <a:lnTo>
                  <a:pt x="1398079" y="191240"/>
                </a:lnTo>
                <a:lnTo>
                  <a:pt x="1402405" y="190357"/>
                </a:lnTo>
                <a:lnTo>
                  <a:pt x="1406533" y="188791"/>
                </a:lnTo>
                <a:lnTo>
                  <a:pt x="1410356" y="186584"/>
                </a:lnTo>
                <a:lnTo>
                  <a:pt x="1413776" y="183792"/>
                </a:lnTo>
                <a:lnTo>
                  <a:pt x="1416703" y="180487"/>
                </a:lnTo>
                <a:lnTo>
                  <a:pt x="1419063" y="176756"/>
                </a:lnTo>
                <a:lnTo>
                  <a:pt x="1420793" y="172694"/>
                </a:lnTo>
                <a:lnTo>
                  <a:pt x="1421850" y="168408"/>
                </a:lnTo>
                <a:lnTo>
                  <a:pt x="1422205" y="164008"/>
                </a:lnTo>
                <a:lnTo>
                  <a:pt x="1422205" y="27431"/>
                </a:lnTo>
                <a:lnTo>
                  <a:pt x="1421850" y="23031"/>
                </a:lnTo>
                <a:lnTo>
                  <a:pt x="1420793" y="18745"/>
                </a:lnTo>
                <a:lnTo>
                  <a:pt x="1419063" y="14683"/>
                </a:lnTo>
                <a:lnTo>
                  <a:pt x="1416703" y="10952"/>
                </a:lnTo>
                <a:lnTo>
                  <a:pt x="1413776" y="7647"/>
                </a:lnTo>
                <a:lnTo>
                  <a:pt x="1410356" y="4855"/>
                </a:lnTo>
                <a:lnTo>
                  <a:pt x="1406533" y="2648"/>
                </a:lnTo>
                <a:lnTo>
                  <a:pt x="1402405" y="1083"/>
                </a:lnTo>
                <a:lnTo>
                  <a:pt x="1398079" y="200"/>
                </a:lnTo>
                <a:lnTo>
                  <a:pt x="1394773" y="0"/>
                </a:lnTo>
                <a:lnTo>
                  <a:pt x="27432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6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1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6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x32"/>
          <p:cNvSpPr/>
          <p:nvPr/>
        </p:nvSpPr>
        <p:spPr>
          <a:xfrm>
            <a:off x="2182319" y="1066874"/>
            <a:ext cx="1577318" cy="46731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algn="ctr"/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metabolite production</a:t>
            </a:r>
          </a:p>
          <a:p>
            <a:pPr algn="ctr"/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(PC1)</a:t>
            </a:r>
          </a:p>
        </p:txBody>
      </p:sp>
      <p:sp>
        <p:nvSpPr>
          <p:cNvPr id="37" name="pg37"/>
          <p:cNvSpPr/>
          <p:nvPr/>
        </p:nvSpPr>
        <p:spPr>
          <a:xfrm>
            <a:off x="5489996" y="2210941"/>
            <a:ext cx="1312038" cy="1082608"/>
          </a:xfrm>
          <a:custGeom>
            <a:avLst/>
            <a:gdLst/>
            <a:ahLst/>
            <a:cxnLst/>
            <a:rect l="0" t="0" r="0" b="0"/>
            <a:pathLst>
              <a:path w="1161086" h="191440">
                <a:moveTo>
                  <a:pt x="27432" y="191440"/>
                </a:moveTo>
                <a:lnTo>
                  <a:pt x="1133654" y="191440"/>
                </a:lnTo>
                <a:lnTo>
                  <a:pt x="1132549" y="191417"/>
                </a:lnTo>
                <a:lnTo>
                  <a:pt x="1136960" y="191240"/>
                </a:lnTo>
                <a:lnTo>
                  <a:pt x="1141286" y="190357"/>
                </a:lnTo>
                <a:lnTo>
                  <a:pt x="1145414" y="188791"/>
                </a:lnTo>
                <a:lnTo>
                  <a:pt x="1149237" y="186584"/>
                </a:lnTo>
                <a:lnTo>
                  <a:pt x="1152657" y="183792"/>
                </a:lnTo>
                <a:lnTo>
                  <a:pt x="1155584" y="180487"/>
                </a:lnTo>
                <a:lnTo>
                  <a:pt x="1157944" y="176756"/>
                </a:lnTo>
                <a:lnTo>
                  <a:pt x="1159674" y="172694"/>
                </a:lnTo>
                <a:lnTo>
                  <a:pt x="1160731" y="168408"/>
                </a:lnTo>
                <a:lnTo>
                  <a:pt x="1161086" y="164008"/>
                </a:lnTo>
                <a:lnTo>
                  <a:pt x="1161086" y="27432"/>
                </a:lnTo>
                <a:lnTo>
                  <a:pt x="1160731" y="23031"/>
                </a:lnTo>
                <a:lnTo>
                  <a:pt x="1159674" y="18745"/>
                </a:lnTo>
                <a:lnTo>
                  <a:pt x="1157944" y="14683"/>
                </a:lnTo>
                <a:lnTo>
                  <a:pt x="1155584" y="10952"/>
                </a:lnTo>
                <a:lnTo>
                  <a:pt x="1152657" y="7647"/>
                </a:lnTo>
                <a:lnTo>
                  <a:pt x="1149237" y="4855"/>
                </a:lnTo>
                <a:lnTo>
                  <a:pt x="1145414" y="2648"/>
                </a:lnTo>
                <a:lnTo>
                  <a:pt x="1141286" y="1083"/>
                </a:lnTo>
                <a:lnTo>
                  <a:pt x="1136960" y="200"/>
                </a:lnTo>
                <a:lnTo>
                  <a:pt x="1133654" y="0"/>
                </a:lnTo>
                <a:lnTo>
                  <a:pt x="27432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5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2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5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pl5">
            <a:extLst>
              <a:ext uri="{FF2B5EF4-FFF2-40B4-BE49-F238E27FC236}">
                <a16:creationId xmlns:a16="http://schemas.microsoft.com/office/drawing/2014/main" id="{C68AC113-3246-4946-BA2C-ADC025E1986D}"/>
              </a:ext>
            </a:extLst>
          </p:cNvPr>
          <p:cNvSpPr/>
          <p:nvPr/>
        </p:nvSpPr>
        <p:spPr>
          <a:xfrm>
            <a:off x="2855640" y="1667808"/>
            <a:ext cx="2333594" cy="2540615"/>
          </a:xfrm>
          <a:custGeom>
            <a:avLst/>
            <a:gdLst/>
            <a:ahLst/>
            <a:cxnLst/>
            <a:rect l="0" t="0" r="0" b="0"/>
            <a:pathLst>
              <a:path w="2819425" h="5611553">
                <a:moveTo>
                  <a:pt x="0" y="0"/>
                </a:moveTo>
                <a:lnTo>
                  <a:pt x="3492" y="19571"/>
                </a:lnTo>
                <a:lnTo>
                  <a:pt x="19327" y="108027"/>
                </a:lnTo>
                <a:lnTo>
                  <a:pt x="34904" y="194756"/>
                </a:lnTo>
                <a:lnTo>
                  <a:pt x="50241" y="279796"/>
                </a:lnTo>
                <a:lnTo>
                  <a:pt x="65356" y="363181"/>
                </a:lnTo>
                <a:lnTo>
                  <a:pt x="80268" y="444948"/>
                </a:lnTo>
                <a:lnTo>
                  <a:pt x="94994" y="525131"/>
                </a:lnTo>
                <a:lnTo>
                  <a:pt x="109551" y="603767"/>
                </a:lnTo>
                <a:lnTo>
                  <a:pt x="123959" y="680891"/>
                </a:lnTo>
                <a:lnTo>
                  <a:pt x="138235" y="756538"/>
                </a:lnTo>
                <a:lnTo>
                  <a:pt x="152397" y="830744"/>
                </a:lnTo>
                <a:lnTo>
                  <a:pt x="166463" y="903545"/>
                </a:lnTo>
                <a:lnTo>
                  <a:pt x="180451" y="974975"/>
                </a:lnTo>
                <a:lnTo>
                  <a:pt x="194379" y="1045072"/>
                </a:lnTo>
                <a:lnTo>
                  <a:pt x="208265" y="1113870"/>
                </a:lnTo>
                <a:lnTo>
                  <a:pt x="222127" y="1181405"/>
                </a:lnTo>
                <a:lnTo>
                  <a:pt x="235983" y="1247713"/>
                </a:lnTo>
                <a:lnTo>
                  <a:pt x="249851" y="1312828"/>
                </a:lnTo>
                <a:lnTo>
                  <a:pt x="263748" y="1376787"/>
                </a:lnTo>
                <a:lnTo>
                  <a:pt x="277694" y="1439625"/>
                </a:lnTo>
                <a:lnTo>
                  <a:pt x="291705" y="1501378"/>
                </a:lnTo>
                <a:lnTo>
                  <a:pt x="305800" y="1562082"/>
                </a:lnTo>
                <a:lnTo>
                  <a:pt x="319997" y="1621771"/>
                </a:lnTo>
                <a:lnTo>
                  <a:pt x="334314" y="1680482"/>
                </a:lnTo>
                <a:lnTo>
                  <a:pt x="348768" y="1738249"/>
                </a:lnTo>
                <a:lnTo>
                  <a:pt x="363378" y="1795110"/>
                </a:lnTo>
                <a:lnTo>
                  <a:pt x="378162" y="1851098"/>
                </a:lnTo>
                <a:lnTo>
                  <a:pt x="393138" y="1906251"/>
                </a:lnTo>
                <a:lnTo>
                  <a:pt x="408323" y="1960602"/>
                </a:lnTo>
                <a:lnTo>
                  <a:pt x="423736" y="2014189"/>
                </a:lnTo>
                <a:lnTo>
                  <a:pt x="439395" y="2067046"/>
                </a:lnTo>
                <a:lnTo>
                  <a:pt x="455317" y="2119208"/>
                </a:lnTo>
                <a:lnTo>
                  <a:pt x="471521" y="2170713"/>
                </a:lnTo>
                <a:lnTo>
                  <a:pt x="488024" y="2221595"/>
                </a:lnTo>
                <a:lnTo>
                  <a:pt x="504845" y="2271889"/>
                </a:lnTo>
                <a:lnTo>
                  <a:pt x="522002" y="2321632"/>
                </a:lnTo>
                <a:lnTo>
                  <a:pt x="539512" y="2370858"/>
                </a:lnTo>
                <a:lnTo>
                  <a:pt x="557393" y="2419605"/>
                </a:lnTo>
                <a:lnTo>
                  <a:pt x="575664" y="2467906"/>
                </a:lnTo>
                <a:lnTo>
                  <a:pt x="594343" y="2515797"/>
                </a:lnTo>
                <a:lnTo>
                  <a:pt x="613447" y="2563315"/>
                </a:lnTo>
                <a:lnTo>
                  <a:pt x="632994" y="2610495"/>
                </a:lnTo>
                <a:lnTo>
                  <a:pt x="653003" y="2657371"/>
                </a:lnTo>
                <a:lnTo>
                  <a:pt x="673491" y="2703981"/>
                </a:lnTo>
                <a:lnTo>
                  <a:pt x="694476" y="2750359"/>
                </a:lnTo>
                <a:lnTo>
                  <a:pt x="715977" y="2796541"/>
                </a:lnTo>
                <a:lnTo>
                  <a:pt x="738011" y="2842563"/>
                </a:lnTo>
                <a:lnTo>
                  <a:pt x="760596" y="2888460"/>
                </a:lnTo>
                <a:lnTo>
                  <a:pt x="783751" y="2934268"/>
                </a:lnTo>
                <a:lnTo>
                  <a:pt x="807493" y="2980021"/>
                </a:lnTo>
                <a:lnTo>
                  <a:pt x="831840" y="3025757"/>
                </a:lnTo>
                <a:lnTo>
                  <a:pt x="856810" y="3071510"/>
                </a:lnTo>
                <a:lnTo>
                  <a:pt x="882422" y="3117316"/>
                </a:lnTo>
                <a:lnTo>
                  <a:pt x="908693" y="3163211"/>
                </a:lnTo>
                <a:lnTo>
                  <a:pt x="935640" y="3209230"/>
                </a:lnTo>
                <a:lnTo>
                  <a:pt x="963283" y="3255408"/>
                </a:lnTo>
                <a:lnTo>
                  <a:pt x="991640" y="3301782"/>
                </a:lnTo>
                <a:lnTo>
                  <a:pt x="1020727" y="3348387"/>
                </a:lnTo>
                <a:lnTo>
                  <a:pt x="1050563" y="3395258"/>
                </a:lnTo>
                <a:lnTo>
                  <a:pt x="1081166" y="3442431"/>
                </a:lnTo>
                <a:lnTo>
                  <a:pt x="1112555" y="3489942"/>
                </a:lnTo>
                <a:lnTo>
                  <a:pt x="1144746" y="3537825"/>
                </a:lnTo>
                <a:lnTo>
                  <a:pt x="1177759" y="3586118"/>
                </a:lnTo>
                <a:lnTo>
                  <a:pt x="1211610" y="3634854"/>
                </a:lnTo>
                <a:lnTo>
                  <a:pt x="1246318" y="3684071"/>
                </a:lnTo>
                <a:lnTo>
                  <a:pt x="1281901" y="3733803"/>
                </a:lnTo>
                <a:lnTo>
                  <a:pt x="1318378" y="3784086"/>
                </a:lnTo>
                <a:lnTo>
                  <a:pt x="1355765" y="3834955"/>
                </a:lnTo>
                <a:lnTo>
                  <a:pt x="1394080" y="3886447"/>
                </a:lnTo>
                <a:lnTo>
                  <a:pt x="1433343" y="3938596"/>
                </a:lnTo>
                <a:lnTo>
                  <a:pt x="1473571" y="3991439"/>
                </a:lnTo>
                <a:lnTo>
                  <a:pt x="1514781" y="4045010"/>
                </a:lnTo>
                <a:lnTo>
                  <a:pt x="1556992" y="4099346"/>
                </a:lnTo>
                <a:lnTo>
                  <a:pt x="1600222" y="4154481"/>
                </a:lnTo>
                <a:lnTo>
                  <a:pt x="1644489" y="4210453"/>
                </a:lnTo>
                <a:lnTo>
                  <a:pt x="1689811" y="4267295"/>
                </a:lnTo>
                <a:lnTo>
                  <a:pt x="1736205" y="4325044"/>
                </a:lnTo>
                <a:lnTo>
                  <a:pt x="1783690" y="4383735"/>
                </a:lnTo>
                <a:lnTo>
                  <a:pt x="1832283" y="4443404"/>
                </a:lnTo>
                <a:lnTo>
                  <a:pt x="1882003" y="4504087"/>
                </a:lnTo>
                <a:lnTo>
                  <a:pt x="1932868" y="4565818"/>
                </a:lnTo>
                <a:lnTo>
                  <a:pt x="1984895" y="4628634"/>
                </a:lnTo>
                <a:lnTo>
                  <a:pt x="2038103" y="4692570"/>
                </a:lnTo>
                <a:lnTo>
                  <a:pt x="2092510" y="4757662"/>
                </a:lnTo>
                <a:lnTo>
                  <a:pt x="2148133" y="4823945"/>
                </a:lnTo>
                <a:lnTo>
                  <a:pt x="2204991" y="4891455"/>
                </a:lnTo>
                <a:lnTo>
                  <a:pt x="2263101" y="4960227"/>
                </a:lnTo>
                <a:lnTo>
                  <a:pt x="2322482" y="5030297"/>
                </a:lnTo>
                <a:lnTo>
                  <a:pt x="2383151" y="5101700"/>
                </a:lnTo>
                <a:lnTo>
                  <a:pt x="2445126" y="5174473"/>
                </a:lnTo>
                <a:lnTo>
                  <a:pt x="2508426" y="5248650"/>
                </a:lnTo>
                <a:lnTo>
                  <a:pt x="2573069" y="5324268"/>
                </a:lnTo>
                <a:lnTo>
                  <a:pt x="2639071" y="5401361"/>
                </a:lnTo>
                <a:lnTo>
                  <a:pt x="2706452" y="5479966"/>
                </a:lnTo>
                <a:lnTo>
                  <a:pt x="2775230" y="5560118"/>
                </a:lnTo>
                <a:lnTo>
                  <a:pt x="2819425" y="5611553"/>
                </a:lnTo>
              </a:path>
            </a:pathLst>
          </a:custGeom>
          <a:ln w="27947" cap="flat">
            <a:solidFill>
              <a:srgbClr val="CC6666">
                <a:alpha val="12941"/>
              </a:srgbClr>
            </a:solidFill>
            <a:prstDash val="dash"/>
            <a:round/>
          </a:ln>
        </p:spPr>
        <p:txBody>
          <a:bodyPr/>
          <a:lstStyle/>
          <a:p>
            <a:endParaRPr sz="1400">
              <a:ln>
                <a:solidFill>
                  <a:schemeClr val="tx1"/>
                </a:solidFill>
                <a:prstDash val="dash"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pg6">
            <a:extLst>
              <a:ext uri="{FF2B5EF4-FFF2-40B4-BE49-F238E27FC236}">
                <a16:creationId xmlns:a16="http://schemas.microsoft.com/office/drawing/2014/main" id="{2800B354-52C5-4146-B532-F5CFC6F1800F}"/>
              </a:ext>
            </a:extLst>
          </p:cNvPr>
          <p:cNvSpPr/>
          <p:nvPr/>
        </p:nvSpPr>
        <p:spPr>
          <a:xfrm rot="20242577">
            <a:off x="5178580" y="4162354"/>
            <a:ext cx="169853" cy="176887"/>
          </a:xfrm>
          <a:custGeom>
            <a:avLst/>
            <a:gdLst/>
            <a:ahLst/>
            <a:cxnLst/>
            <a:rect l="0" t="0" r="0" b="0"/>
            <a:pathLst>
              <a:path w="169853" h="176887">
                <a:moveTo>
                  <a:pt x="0" y="117307"/>
                </a:moveTo>
                <a:lnTo>
                  <a:pt x="169853" y="176887"/>
                </a:lnTo>
                <a:lnTo>
                  <a:pt x="136524" y="0"/>
                </a:lnTo>
                <a:close/>
              </a:path>
            </a:pathLst>
          </a:custGeom>
          <a:solidFill>
            <a:srgbClr val="CC6666">
              <a:alpha val="12941"/>
            </a:srgbClr>
          </a:solidFill>
          <a:ln w="27947" cap="flat">
            <a:solidFill>
              <a:srgbClr val="CC6666">
                <a:alpha val="12941"/>
              </a:srgbClr>
            </a:solidFill>
            <a:prstDash val="solid"/>
            <a:round/>
          </a:ln>
        </p:spPr>
        <p:txBody>
          <a:bodyPr/>
          <a:lstStyle/>
          <a:p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pl7">
            <a:extLst>
              <a:ext uri="{FF2B5EF4-FFF2-40B4-BE49-F238E27FC236}">
                <a16:creationId xmlns:a16="http://schemas.microsoft.com/office/drawing/2014/main" id="{F2673F1D-9114-3C43-ACB0-2103E1C03B3D}"/>
              </a:ext>
            </a:extLst>
          </p:cNvPr>
          <p:cNvSpPr/>
          <p:nvPr/>
        </p:nvSpPr>
        <p:spPr>
          <a:xfrm>
            <a:off x="7081634" y="1649626"/>
            <a:ext cx="2182719" cy="2558797"/>
          </a:xfrm>
          <a:custGeom>
            <a:avLst/>
            <a:gdLst/>
            <a:ahLst/>
            <a:cxnLst/>
            <a:rect l="0" t="0" r="0" b="0"/>
            <a:pathLst>
              <a:path w="2819425" h="5611553">
                <a:moveTo>
                  <a:pt x="2819425" y="0"/>
                </a:moveTo>
                <a:lnTo>
                  <a:pt x="2815933" y="19571"/>
                </a:lnTo>
                <a:lnTo>
                  <a:pt x="2800098" y="108027"/>
                </a:lnTo>
                <a:lnTo>
                  <a:pt x="2784521" y="194756"/>
                </a:lnTo>
                <a:lnTo>
                  <a:pt x="2769184" y="279796"/>
                </a:lnTo>
                <a:lnTo>
                  <a:pt x="2754068" y="363181"/>
                </a:lnTo>
                <a:lnTo>
                  <a:pt x="2739157" y="444948"/>
                </a:lnTo>
                <a:lnTo>
                  <a:pt x="2724431" y="525131"/>
                </a:lnTo>
                <a:lnTo>
                  <a:pt x="2709873" y="603767"/>
                </a:lnTo>
                <a:lnTo>
                  <a:pt x="2695465" y="680891"/>
                </a:lnTo>
                <a:lnTo>
                  <a:pt x="2681189" y="756538"/>
                </a:lnTo>
                <a:lnTo>
                  <a:pt x="2667027" y="830744"/>
                </a:lnTo>
                <a:lnTo>
                  <a:pt x="2652961" y="903545"/>
                </a:lnTo>
                <a:lnTo>
                  <a:pt x="2638973" y="974975"/>
                </a:lnTo>
                <a:lnTo>
                  <a:pt x="2625045" y="1045072"/>
                </a:lnTo>
                <a:lnTo>
                  <a:pt x="2611160" y="1113870"/>
                </a:lnTo>
                <a:lnTo>
                  <a:pt x="2597298" y="1181405"/>
                </a:lnTo>
                <a:lnTo>
                  <a:pt x="2583442" y="1247713"/>
                </a:lnTo>
                <a:lnTo>
                  <a:pt x="2569574" y="1312828"/>
                </a:lnTo>
                <a:lnTo>
                  <a:pt x="2555676" y="1376787"/>
                </a:lnTo>
                <a:lnTo>
                  <a:pt x="2541731" y="1439625"/>
                </a:lnTo>
                <a:lnTo>
                  <a:pt x="2527720" y="1501378"/>
                </a:lnTo>
                <a:lnTo>
                  <a:pt x="2513625" y="1562082"/>
                </a:lnTo>
                <a:lnTo>
                  <a:pt x="2499428" y="1621771"/>
                </a:lnTo>
                <a:lnTo>
                  <a:pt x="2485111" y="1680482"/>
                </a:lnTo>
                <a:lnTo>
                  <a:pt x="2470656" y="1738249"/>
                </a:lnTo>
                <a:lnTo>
                  <a:pt x="2456046" y="1795110"/>
                </a:lnTo>
                <a:lnTo>
                  <a:pt x="2441262" y="1851098"/>
                </a:lnTo>
                <a:lnTo>
                  <a:pt x="2426287" y="1906251"/>
                </a:lnTo>
                <a:lnTo>
                  <a:pt x="2411101" y="1960602"/>
                </a:lnTo>
                <a:lnTo>
                  <a:pt x="2395688" y="2014189"/>
                </a:lnTo>
                <a:lnTo>
                  <a:pt x="2380030" y="2067046"/>
                </a:lnTo>
                <a:lnTo>
                  <a:pt x="2364108" y="2119208"/>
                </a:lnTo>
                <a:lnTo>
                  <a:pt x="2347904" y="2170713"/>
                </a:lnTo>
                <a:lnTo>
                  <a:pt x="2331400" y="2221595"/>
                </a:lnTo>
                <a:lnTo>
                  <a:pt x="2314579" y="2271889"/>
                </a:lnTo>
                <a:lnTo>
                  <a:pt x="2297423" y="2321632"/>
                </a:lnTo>
                <a:lnTo>
                  <a:pt x="2279913" y="2370858"/>
                </a:lnTo>
                <a:lnTo>
                  <a:pt x="2262031" y="2419605"/>
                </a:lnTo>
                <a:lnTo>
                  <a:pt x="2243760" y="2467906"/>
                </a:lnTo>
                <a:lnTo>
                  <a:pt x="2225082" y="2515797"/>
                </a:lnTo>
                <a:lnTo>
                  <a:pt x="2205978" y="2563315"/>
                </a:lnTo>
                <a:lnTo>
                  <a:pt x="2186431" y="2610495"/>
                </a:lnTo>
                <a:lnTo>
                  <a:pt x="2166422" y="2657371"/>
                </a:lnTo>
                <a:lnTo>
                  <a:pt x="2145934" y="2703981"/>
                </a:lnTo>
                <a:lnTo>
                  <a:pt x="2124949" y="2750359"/>
                </a:lnTo>
                <a:lnTo>
                  <a:pt x="2103448" y="2796541"/>
                </a:lnTo>
                <a:lnTo>
                  <a:pt x="2081414" y="2842563"/>
                </a:lnTo>
                <a:lnTo>
                  <a:pt x="2058829" y="2888460"/>
                </a:lnTo>
                <a:lnTo>
                  <a:pt x="2035674" y="2934268"/>
                </a:lnTo>
                <a:lnTo>
                  <a:pt x="2011932" y="2980021"/>
                </a:lnTo>
                <a:lnTo>
                  <a:pt x="1987585" y="3025757"/>
                </a:lnTo>
                <a:lnTo>
                  <a:pt x="1962614" y="3071510"/>
                </a:lnTo>
                <a:lnTo>
                  <a:pt x="1937003" y="3117316"/>
                </a:lnTo>
                <a:lnTo>
                  <a:pt x="1910732" y="3163211"/>
                </a:lnTo>
                <a:lnTo>
                  <a:pt x="1883784" y="3209230"/>
                </a:lnTo>
                <a:lnTo>
                  <a:pt x="1856141" y="3255408"/>
                </a:lnTo>
                <a:lnTo>
                  <a:pt x="1827785" y="3301782"/>
                </a:lnTo>
                <a:lnTo>
                  <a:pt x="1798698" y="3348387"/>
                </a:lnTo>
                <a:lnTo>
                  <a:pt x="1768862" y="3395258"/>
                </a:lnTo>
                <a:lnTo>
                  <a:pt x="1738258" y="3442431"/>
                </a:lnTo>
                <a:lnTo>
                  <a:pt x="1706870" y="3489942"/>
                </a:lnTo>
                <a:lnTo>
                  <a:pt x="1674679" y="3537825"/>
                </a:lnTo>
                <a:lnTo>
                  <a:pt x="1641666" y="3586118"/>
                </a:lnTo>
                <a:lnTo>
                  <a:pt x="1607815" y="3634854"/>
                </a:lnTo>
                <a:lnTo>
                  <a:pt x="1573107" y="3684071"/>
                </a:lnTo>
                <a:lnTo>
                  <a:pt x="1537523" y="3733803"/>
                </a:lnTo>
                <a:lnTo>
                  <a:pt x="1501047" y="3784086"/>
                </a:lnTo>
                <a:lnTo>
                  <a:pt x="1463660" y="3834955"/>
                </a:lnTo>
                <a:lnTo>
                  <a:pt x="1425344" y="3886447"/>
                </a:lnTo>
                <a:lnTo>
                  <a:pt x="1386081" y="3938596"/>
                </a:lnTo>
                <a:lnTo>
                  <a:pt x="1345854" y="3991439"/>
                </a:lnTo>
                <a:lnTo>
                  <a:pt x="1304643" y="4045010"/>
                </a:lnTo>
                <a:lnTo>
                  <a:pt x="1262432" y="4099346"/>
                </a:lnTo>
                <a:lnTo>
                  <a:pt x="1219202" y="4154481"/>
                </a:lnTo>
                <a:lnTo>
                  <a:pt x="1174936" y="4210453"/>
                </a:lnTo>
                <a:lnTo>
                  <a:pt x="1129614" y="4267295"/>
                </a:lnTo>
                <a:lnTo>
                  <a:pt x="1083220" y="4325044"/>
                </a:lnTo>
                <a:lnTo>
                  <a:pt x="1035735" y="4383735"/>
                </a:lnTo>
                <a:lnTo>
                  <a:pt x="987142" y="4443404"/>
                </a:lnTo>
                <a:lnTo>
                  <a:pt x="937421" y="4504087"/>
                </a:lnTo>
                <a:lnTo>
                  <a:pt x="886557" y="4565818"/>
                </a:lnTo>
                <a:lnTo>
                  <a:pt x="834529" y="4628634"/>
                </a:lnTo>
                <a:lnTo>
                  <a:pt x="781321" y="4692570"/>
                </a:lnTo>
                <a:lnTo>
                  <a:pt x="726915" y="4757662"/>
                </a:lnTo>
                <a:lnTo>
                  <a:pt x="671292" y="4823945"/>
                </a:lnTo>
                <a:lnTo>
                  <a:pt x="614434" y="4891455"/>
                </a:lnTo>
                <a:lnTo>
                  <a:pt x="556324" y="4960227"/>
                </a:lnTo>
                <a:lnTo>
                  <a:pt x="496943" y="5030297"/>
                </a:lnTo>
                <a:lnTo>
                  <a:pt x="436274" y="5101700"/>
                </a:lnTo>
                <a:lnTo>
                  <a:pt x="374299" y="5174473"/>
                </a:lnTo>
                <a:lnTo>
                  <a:pt x="310999" y="5248650"/>
                </a:lnTo>
                <a:lnTo>
                  <a:pt x="246356" y="5324268"/>
                </a:lnTo>
                <a:lnTo>
                  <a:pt x="180353" y="5401361"/>
                </a:lnTo>
                <a:lnTo>
                  <a:pt x="112972" y="5479966"/>
                </a:lnTo>
                <a:lnTo>
                  <a:pt x="44195" y="5560118"/>
                </a:lnTo>
                <a:lnTo>
                  <a:pt x="0" y="5611553"/>
                </a:lnTo>
              </a:path>
            </a:pathLst>
          </a:custGeom>
          <a:ln w="27610" cap="flat">
            <a:solidFill>
              <a:srgbClr val="CC6666">
                <a:alpha val="21960"/>
              </a:srgbClr>
            </a:solidFill>
            <a:prstDash val="dash"/>
            <a:round/>
          </a:ln>
        </p:spPr>
        <p:txBody>
          <a:bodyPr/>
          <a:lstStyle/>
          <a:p>
            <a:endParaRPr sz="1400">
              <a:ln>
                <a:solidFill>
                  <a:schemeClr val="tx1"/>
                </a:solidFill>
                <a:prstDash val="dash"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pg8">
            <a:extLst>
              <a:ext uri="{FF2B5EF4-FFF2-40B4-BE49-F238E27FC236}">
                <a16:creationId xmlns:a16="http://schemas.microsoft.com/office/drawing/2014/main" id="{D7382209-C6DD-B243-930F-E2D944AF51D7}"/>
              </a:ext>
            </a:extLst>
          </p:cNvPr>
          <p:cNvSpPr/>
          <p:nvPr/>
        </p:nvSpPr>
        <p:spPr>
          <a:xfrm rot="1254065">
            <a:off x="6950076" y="4164493"/>
            <a:ext cx="169853" cy="176887"/>
          </a:xfrm>
          <a:custGeom>
            <a:avLst/>
            <a:gdLst/>
            <a:ahLst/>
            <a:cxnLst/>
            <a:rect l="0" t="0" r="0" b="0"/>
            <a:pathLst>
              <a:path w="169853" h="176887">
                <a:moveTo>
                  <a:pt x="33329" y="0"/>
                </a:moveTo>
                <a:lnTo>
                  <a:pt x="0" y="176887"/>
                </a:lnTo>
                <a:lnTo>
                  <a:pt x="169853" y="117307"/>
                </a:lnTo>
                <a:close/>
              </a:path>
            </a:pathLst>
          </a:custGeom>
          <a:solidFill>
            <a:srgbClr val="CC6666">
              <a:alpha val="21960"/>
            </a:srgbClr>
          </a:solidFill>
          <a:ln w="27610" cap="flat">
            <a:solidFill>
              <a:srgbClr val="CC6666">
                <a:alpha val="21960"/>
              </a:srgbClr>
            </a:solidFill>
            <a:prstDash val="solid"/>
            <a:round/>
          </a:ln>
        </p:spPr>
        <p:txBody>
          <a:bodyPr/>
          <a:lstStyle/>
          <a:p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x9">
            <a:extLst>
              <a:ext uri="{FF2B5EF4-FFF2-40B4-BE49-F238E27FC236}">
                <a16:creationId xmlns:a16="http://schemas.microsoft.com/office/drawing/2014/main" id="{8932635A-FA2C-EE42-8EA9-DA57140C630E}"/>
              </a:ext>
            </a:extLst>
          </p:cNvPr>
          <p:cNvSpPr/>
          <p:nvPr/>
        </p:nvSpPr>
        <p:spPr>
          <a:xfrm>
            <a:off x="3719737" y="3506444"/>
            <a:ext cx="222987" cy="10211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100"/>
              </a:lnSpc>
            </a:pP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0.01</a:t>
            </a:r>
          </a:p>
        </p:txBody>
      </p:sp>
      <p:sp>
        <p:nvSpPr>
          <p:cNvPr id="47" name="tx10">
            <a:extLst>
              <a:ext uri="{FF2B5EF4-FFF2-40B4-BE49-F238E27FC236}">
                <a16:creationId xmlns:a16="http://schemas.microsoft.com/office/drawing/2014/main" id="{9840A6DF-063C-2C47-AABD-B5C1C46A2173}"/>
              </a:ext>
            </a:extLst>
          </p:cNvPr>
          <p:cNvSpPr/>
          <p:nvPr/>
        </p:nvSpPr>
        <p:spPr>
          <a:xfrm>
            <a:off x="8287911" y="3506444"/>
            <a:ext cx="351313" cy="10211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100"/>
              </a:lnSpc>
            </a:pP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.01</a:t>
            </a:r>
            <a:endParaRPr sz="1400" b="1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pg31">
            <a:extLst>
              <a:ext uri="{FF2B5EF4-FFF2-40B4-BE49-F238E27FC236}">
                <a16:creationId xmlns:a16="http://schemas.microsoft.com/office/drawing/2014/main" id="{CE9D8C46-EDC6-FB40-8B23-5EC907D5D6CB}"/>
              </a:ext>
            </a:extLst>
          </p:cNvPr>
          <p:cNvSpPr/>
          <p:nvPr/>
        </p:nvSpPr>
        <p:spPr>
          <a:xfrm>
            <a:off x="5456018" y="5832229"/>
            <a:ext cx="1379995" cy="981031"/>
          </a:xfrm>
          <a:custGeom>
            <a:avLst/>
            <a:gdLst/>
            <a:ahLst/>
            <a:cxnLst/>
            <a:rect l="0" t="0" r="0" b="0"/>
            <a:pathLst>
              <a:path w="1422205" h="191440">
                <a:moveTo>
                  <a:pt x="27432" y="191440"/>
                </a:moveTo>
                <a:lnTo>
                  <a:pt x="1394773" y="191440"/>
                </a:lnTo>
                <a:lnTo>
                  <a:pt x="1393668" y="191417"/>
                </a:lnTo>
                <a:lnTo>
                  <a:pt x="1398079" y="191240"/>
                </a:lnTo>
                <a:lnTo>
                  <a:pt x="1402405" y="190357"/>
                </a:lnTo>
                <a:lnTo>
                  <a:pt x="1406533" y="188791"/>
                </a:lnTo>
                <a:lnTo>
                  <a:pt x="1410356" y="186584"/>
                </a:lnTo>
                <a:lnTo>
                  <a:pt x="1413776" y="183792"/>
                </a:lnTo>
                <a:lnTo>
                  <a:pt x="1416703" y="180487"/>
                </a:lnTo>
                <a:lnTo>
                  <a:pt x="1419063" y="176756"/>
                </a:lnTo>
                <a:lnTo>
                  <a:pt x="1420793" y="172694"/>
                </a:lnTo>
                <a:lnTo>
                  <a:pt x="1421850" y="168408"/>
                </a:lnTo>
                <a:lnTo>
                  <a:pt x="1422205" y="164008"/>
                </a:lnTo>
                <a:lnTo>
                  <a:pt x="1422205" y="27431"/>
                </a:lnTo>
                <a:lnTo>
                  <a:pt x="1421850" y="23031"/>
                </a:lnTo>
                <a:lnTo>
                  <a:pt x="1420793" y="18745"/>
                </a:lnTo>
                <a:lnTo>
                  <a:pt x="1419063" y="14683"/>
                </a:lnTo>
                <a:lnTo>
                  <a:pt x="1416703" y="10952"/>
                </a:lnTo>
                <a:lnTo>
                  <a:pt x="1413776" y="7647"/>
                </a:lnTo>
                <a:lnTo>
                  <a:pt x="1410356" y="4855"/>
                </a:lnTo>
                <a:lnTo>
                  <a:pt x="1406533" y="2648"/>
                </a:lnTo>
                <a:lnTo>
                  <a:pt x="1402405" y="1083"/>
                </a:lnTo>
                <a:lnTo>
                  <a:pt x="1398079" y="200"/>
                </a:lnTo>
                <a:lnTo>
                  <a:pt x="1394773" y="0"/>
                </a:lnTo>
                <a:lnTo>
                  <a:pt x="27432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6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1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6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0" name="tx32">
            <a:extLst>
              <a:ext uri="{FF2B5EF4-FFF2-40B4-BE49-F238E27FC236}">
                <a16:creationId xmlns:a16="http://schemas.microsoft.com/office/drawing/2014/main" id="{5DD4343C-D107-CA43-B534-A1E60E48BF70}"/>
              </a:ext>
            </a:extLst>
          </p:cNvPr>
          <p:cNvSpPr/>
          <p:nvPr/>
        </p:nvSpPr>
        <p:spPr>
          <a:xfrm>
            <a:off x="5480633" y="5951529"/>
            <a:ext cx="1330765" cy="16465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algn="ctr"/>
            <a:r>
              <a:rPr lang="en-CA" sz="1400" b="1" i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Alliaria petiolata</a:t>
            </a:r>
          </a:p>
          <a:p>
            <a:pPr algn="ctr"/>
            <a:r>
              <a:rPr lang="en-CA" sz="1400" b="1" i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Transplant size</a:t>
            </a:r>
            <a:endParaRPr sz="1400" b="1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4E59868E-B6CE-6377-3841-B836283062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77" t="9764" r="7694" b="49921"/>
          <a:stretch/>
        </p:blipFill>
        <p:spPr>
          <a:xfrm>
            <a:off x="2480939" y="456911"/>
            <a:ext cx="980078" cy="560197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801EC1B5-48FF-14F0-7D1E-4AB4D8F0F6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77" t="9764" r="7694" b="49921"/>
          <a:stretch/>
        </p:blipFill>
        <p:spPr>
          <a:xfrm>
            <a:off x="5655976" y="6234317"/>
            <a:ext cx="980078" cy="560197"/>
          </a:xfrm>
          <a:prstGeom prst="rect">
            <a:avLst/>
          </a:prstGeom>
        </p:spPr>
      </p:pic>
      <p:sp>
        <p:nvSpPr>
          <p:cNvPr id="70" name="pg31">
            <a:extLst>
              <a:ext uri="{FF2B5EF4-FFF2-40B4-BE49-F238E27FC236}">
                <a16:creationId xmlns:a16="http://schemas.microsoft.com/office/drawing/2014/main" id="{243B9973-C334-9B8D-388B-24210AA0DAE6}"/>
              </a:ext>
            </a:extLst>
          </p:cNvPr>
          <p:cNvSpPr/>
          <p:nvPr/>
        </p:nvSpPr>
        <p:spPr>
          <a:xfrm>
            <a:off x="8054000" y="412818"/>
            <a:ext cx="2606467" cy="1111986"/>
          </a:xfrm>
          <a:custGeom>
            <a:avLst/>
            <a:gdLst/>
            <a:ahLst/>
            <a:cxnLst/>
            <a:rect l="0" t="0" r="0" b="0"/>
            <a:pathLst>
              <a:path w="1422205" h="191440">
                <a:moveTo>
                  <a:pt x="27432" y="191440"/>
                </a:moveTo>
                <a:lnTo>
                  <a:pt x="1394773" y="191440"/>
                </a:lnTo>
                <a:lnTo>
                  <a:pt x="1393668" y="191417"/>
                </a:lnTo>
                <a:lnTo>
                  <a:pt x="1398079" y="191240"/>
                </a:lnTo>
                <a:lnTo>
                  <a:pt x="1402405" y="190357"/>
                </a:lnTo>
                <a:lnTo>
                  <a:pt x="1406533" y="188791"/>
                </a:lnTo>
                <a:lnTo>
                  <a:pt x="1410356" y="186584"/>
                </a:lnTo>
                <a:lnTo>
                  <a:pt x="1413776" y="183792"/>
                </a:lnTo>
                <a:lnTo>
                  <a:pt x="1416703" y="180487"/>
                </a:lnTo>
                <a:lnTo>
                  <a:pt x="1419063" y="176756"/>
                </a:lnTo>
                <a:lnTo>
                  <a:pt x="1420793" y="172694"/>
                </a:lnTo>
                <a:lnTo>
                  <a:pt x="1421850" y="168408"/>
                </a:lnTo>
                <a:lnTo>
                  <a:pt x="1422205" y="164008"/>
                </a:lnTo>
                <a:lnTo>
                  <a:pt x="1422205" y="27431"/>
                </a:lnTo>
                <a:lnTo>
                  <a:pt x="1421850" y="23031"/>
                </a:lnTo>
                <a:lnTo>
                  <a:pt x="1420793" y="18745"/>
                </a:lnTo>
                <a:lnTo>
                  <a:pt x="1419063" y="14683"/>
                </a:lnTo>
                <a:lnTo>
                  <a:pt x="1416703" y="10952"/>
                </a:lnTo>
                <a:lnTo>
                  <a:pt x="1413776" y="7647"/>
                </a:lnTo>
                <a:lnTo>
                  <a:pt x="1410356" y="4855"/>
                </a:lnTo>
                <a:lnTo>
                  <a:pt x="1406533" y="2648"/>
                </a:lnTo>
                <a:lnTo>
                  <a:pt x="1402405" y="1083"/>
                </a:lnTo>
                <a:lnTo>
                  <a:pt x="1398079" y="200"/>
                </a:lnTo>
                <a:lnTo>
                  <a:pt x="1394773" y="0"/>
                </a:lnTo>
                <a:lnTo>
                  <a:pt x="27432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6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1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6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x32">
            <a:extLst>
              <a:ext uri="{FF2B5EF4-FFF2-40B4-BE49-F238E27FC236}">
                <a16:creationId xmlns:a16="http://schemas.microsoft.com/office/drawing/2014/main" id="{F9B0A6AA-4625-E719-6498-6784E5FD7B94}"/>
              </a:ext>
            </a:extLst>
          </p:cNvPr>
          <p:cNvSpPr/>
          <p:nvPr/>
        </p:nvSpPr>
        <p:spPr>
          <a:xfrm>
            <a:off x="8723129" y="1139458"/>
            <a:ext cx="1330765" cy="32214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algn="ctr"/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glucosinolate </a:t>
            </a:r>
            <a:r>
              <a:rPr lang="en-CA" sz="1400" b="1" dirty="0" err="1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400" b="1" dirty="0" err="1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nvestment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CA" sz="1400" b="1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(PC</a:t>
            </a: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127BFA2E-C6ED-3FF5-7837-F1718834FC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77" t="9764" r="7694" b="49921"/>
          <a:stretch/>
        </p:blipFill>
        <p:spPr>
          <a:xfrm>
            <a:off x="8894242" y="456911"/>
            <a:ext cx="980078" cy="560197"/>
          </a:xfrm>
          <a:prstGeom prst="rect">
            <a:avLst/>
          </a:prstGeom>
        </p:spPr>
      </p:pic>
      <p:sp>
        <p:nvSpPr>
          <p:cNvPr id="2" name="pg29">
            <a:extLst>
              <a:ext uri="{FF2B5EF4-FFF2-40B4-BE49-F238E27FC236}">
                <a16:creationId xmlns:a16="http://schemas.microsoft.com/office/drawing/2014/main" id="{B02E6352-91AB-6BC2-DBC1-AAFF44027785}"/>
              </a:ext>
            </a:extLst>
          </p:cNvPr>
          <p:cNvSpPr/>
          <p:nvPr/>
        </p:nvSpPr>
        <p:spPr>
          <a:xfrm>
            <a:off x="4481564" y="48345"/>
            <a:ext cx="1398413" cy="1097911"/>
          </a:xfrm>
          <a:custGeom>
            <a:avLst/>
            <a:gdLst/>
            <a:ahLst/>
            <a:cxnLst/>
            <a:rect l="0" t="0" r="0" b="0"/>
            <a:pathLst>
              <a:path w="887416" h="191440">
                <a:moveTo>
                  <a:pt x="27431" y="191440"/>
                </a:moveTo>
                <a:lnTo>
                  <a:pt x="859984" y="191440"/>
                </a:lnTo>
                <a:lnTo>
                  <a:pt x="858879" y="191417"/>
                </a:lnTo>
                <a:lnTo>
                  <a:pt x="863290" y="191240"/>
                </a:lnTo>
                <a:lnTo>
                  <a:pt x="867616" y="190357"/>
                </a:lnTo>
                <a:lnTo>
                  <a:pt x="871744" y="188791"/>
                </a:lnTo>
                <a:lnTo>
                  <a:pt x="875567" y="186584"/>
                </a:lnTo>
                <a:lnTo>
                  <a:pt x="878987" y="183792"/>
                </a:lnTo>
                <a:lnTo>
                  <a:pt x="881914" y="180487"/>
                </a:lnTo>
                <a:lnTo>
                  <a:pt x="884274" y="176756"/>
                </a:lnTo>
                <a:lnTo>
                  <a:pt x="886004" y="172694"/>
                </a:lnTo>
                <a:lnTo>
                  <a:pt x="887060" y="168408"/>
                </a:lnTo>
                <a:lnTo>
                  <a:pt x="887416" y="164008"/>
                </a:lnTo>
                <a:lnTo>
                  <a:pt x="887416" y="27431"/>
                </a:lnTo>
                <a:lnTo>
                  <a:pt x="887060" y="23031"/>
                </a:lnTo>
                <a:lnTo>
                  <a:pt x="886004" y="18745"/>
                </a:lnTo>
                <a:lnTo>
                  <a:pt x="884274" y="14683"/>
                </a:lnTo>
                <a:lnTo>
                  <a:pt x="881914" y="10952"/>
                </a:lnTo>
                <a:lnTo>
                  <a:pt x="878987" y="7647"/>
                </a:lnTo>
                <a:lnTo>
                  <a:pt x="875567" y="4855"/>
                </a:lnTo>
                <a:lnTo>
                  <a:pt x="871744" y="2648"/>
                </a:lnTo>
                <a:lnTo>
                  <a:pt x="867616" y="1083"/>
                </a:lnTo>
                <a:lnTo>
                  <a:pt x="863290" y="200"/>
                </a:lnTo>
                <a:lnTo>
                  <a:pt x="859984" y="0"/>
                </a:lnTo>
                <a:lnTo>
                  <a:pt x="27431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5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1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5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x30">
            <a:extLst>
              <a:ext uri="{FF2B5EF4-FFF2-40B4-BE49-F238E27FC236}">
                <a16:creationId xmlns:a16="http://schemas.microsoft.com/office/drawing/2014/main" id="{4B64162A-7D74-BEBB-4008-1C798517FAC9}"/>
              </a:ext>
            </a:extLst>
          </p:cNvPr>
          <p:cNvSpPr/>
          <p:nvPr/>
        </p:nvSpPr>
        <p:spPr>
          <a:xfrm>
            <a:off x="4811764" y="833700"/>
            <a:ext cx="795976" cy="12946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algn="ctr"/>
            <a:r>
              <a:rPr lang="en-CA" sz="1400" b="1" i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Acer saccharum </a:t>
            </a:r>
          </a:p>
          <a:p>
            <a:pPr algn="ctr"/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Transplant </a:t>
            </a: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400" b="1" dirty="0" err="1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ize</a:t>
            </a:r>
            <a:endParaRPr sz="1400" b="1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pg33">
            <a:extLst>
              <a:ext uri="{FF2B5EF4-FFF2-40B4-BE49-F238E27FC236}">
                <a16:creationId xmlns:a16="http://schemas.microsoft.com/office/drawing/2014/main" id="{81FCCF21-15D2-1695-8750-D299B00B8EC2}"/>
              </a:ext>
            </a:extLst>
          </p:cNvPr>
          <p:cNvSpPr/>
          <p:nvPr/>
        </p:nvSpPr>
        <p:spPr>
          <a:xfrm>
            <a:off x="6532930" y="51488"/>
            <a:ext cx="1309663" cy="1091486"/>
          </a:xfrm>
          <a:custGeom>
            <a:avLst/>
            <a:gdLst/>
            <a:ahLst/>
            <a:cxnLst/>
            <a:rect l="0" t="0" r="0" b="0"/>
            <a:pathLst>
              <a:path w="779230" h="191440">
                <a:moveTo>
                  <a:pt x="27432" y="191440"/>
                </a:moveTo>
                <a:lnTo>
                  <a:pt x="751798" y="191440"/>
                </a:lnTo>
                <a:lnTo>
                  <a:pt x="750694" y="191417"/>
                </a:lnTo>
                <a:lnTo>
                  <a:pt x="755105" y="191240"/>
                </a:lnTo>
                <a:lnTo>
                  <a:pt x="759430" y="190357"/>
                </a:lnTo>
                <a:lnTo>
                  <a:pt x="763558" y="188791"/>
                </a:lnTo>
                <a:lnTo>
                  <a:pt x="767381" y="186584"/>
                </a:lnTo>
                <a:lnTo>
                  <a:pt x="770801" y="183792"/>
                </a:lnTo>
                <a:lnTo>
                  <a:pt x="773728" y="180487"/>
                </a:lnTo>
                <a:lnTo>
                  <a:pt x="776088" y="176756"/>
                </a:lnTo>
                <a:lnTo>
                  <a:pt x="777818" y="172694"/>
                </a:lnTo>
                <a:lnTo>
                  <a:pt x="778875" y="168408"/>
                </a:lnTo>
                <a:lnTo>
                  <a:pt x="779230" y="164008"/>
                </a:lnTo>
                <a:lnTo>
                  <a:pt x="779230" y="27431"/>
                </a:lnTo>
                <a:lnTo>
                  <a:pt x="778875" y="23031"/>
                </a:lnTo>
                <a:lnTo>
                  <a:pt x="777818" y="18745"/>
                </a:lnTo>
                <a:lnTo>
                  <a:pt x="776088" y="14683"/>
                </a:lnTo>
                <a:lnTo>
                  <a:pt x="773728" y="10952"/>
                </a:lnTo>
                <a:lnTo>
                  <a:pt x="770801" y="7647"/>
                </a:lnTo>
                <a:lnTo>
                  <a:pt x="767381" y="4855"/>
                </a:lnTo>
                <a:lnTo>
                  <a:pt x="763558" y="2648"/>
                </a:lnTo>
                <a:lnTo>
                  <a:pt x="759430" y="1083"/>
                </a:lnTo>
                <a:lnTo>
                  <a:pt x="755105" y="200"/>
                </a:lnTo>
                <a:lnTo>
                  <a:pt x="751798" y="0"/>
                </a:lnTo>
                <a:lnTo>
                  <a:pt x="27432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5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1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5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x34">
            <a:extLst>
              <a:ext uri="{FF2B5EF4-FFF2-40B4-BE49-F238E27FC236}">
                <a16:creationId xmlns:a16="http://schemas.microsoft.com/office/drawing/2014/main" id="{8D7253D3-88E6-D6FE-9040-A7F0FD81DDD9}"/>
              </a:ext>
            </a:extLst>
          </p:cNvPr>
          <p:cNvSpPr/>
          <p:nvPr/>
        </p:nvSpPr>
        <p:spPr>
          <a:xfrm>
            <a:off x="6856254" y="833444"/>
            <a:ext cx="687790" cy="13110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algn="ctr"/>
            <a:r>
              <a:rPr lang="en-CA" sz="1400" b="1" i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Acer saccharum </a:t>
            </a:r>
          </a:p>
          <a:p>
            <a:pPr algn="ctr"/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</a:t>
            </a: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1400" b="1" dirty="0" err="1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amage</a:t>
            </a:r>
            <a:endParaRPr sz="1400" b="1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B336C81-A0E2-EB66-FBD5-2C3F4EA375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03" r="4657" b="56130"/>
          <a:stretch/>
        </p:blipFill>
        <p:spPr>
          <a:xfrm>
            <a:off x="4628896" y="123987"/>
            <a:ext cx="1115041" cy="55458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A4D8140-A594-D0C8-C408-3BCA757F63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03" r="4657" b="56130"/>
          <a:stretch/>
        </p:blipFill>
        <p:spPr>
          <a:xfrm>
            <a:off x="6642820" y="117028"/>
            <a:ext cx="1115041" cy="554584"/>
          </a:xfrm>
          <a:prstGeom prst="rect">
            <a:avLst/>
          </a:prstGeom>
        </p:spPr>
      </p:pic>
      <p:sp>
        <p:nvSpPr>
          <p:cNvPr id="34" name="tx35">
            <a:extLst>
              <a:ext uri="{FF2B5EF4-FFF2-40B4-BE49-F238E27FC236}">
                <a16:creationId xmlns:a16="http://schemas.microsoft.com/office/drawing/2014/main" id="{DB75B317-9C11-63CC-7258-B73FA4C947A9}"/>
              </a:ext>
            </a:extLst>
          </p:cNvPr>
          <p:cNvSpPr/>
          <p:nvPr/>
        </p:nvSpPr>
        <p:spPr>
          <a:xfrm>
            <a:off x="5611192" y="2262173"/>
            <a:ext cx="1069646" cy="34325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algn="ctr"/>
            <a:r>
              <a:rPr sz="1400" b="1" i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Acer saccharum </a:t>
            </a:r>
            <a:endParaRPr lang="en-CA" sz="1400" b="1" i="1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TLA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3EC5828-94A5-665D-C925-C8E4B4B665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03" r="4657" b="56130"/>
          <a:stretch/>
        </p:blipFill>
        <p:spPr>
          <a:xfrm>
            <a:off x="5588495" y="2676655"/>
            <a:ext cx="1115041" cy="554584"/>
          </a:xfrm>
          <a:prstGeom prst="rect">
            <a:avLst/>
          </a:prstGeom>
        </p:spPr>
      </p:pic>
      <p:sp>
        <p:nvSpPr>
          <p:cNvPr id="36" name="pg41">
            <a:extLst>
              <a:ext uri="{FF2B5EF4-FFF2-40B4-BE49-F238E27FC236}">
                <a16:creationId xmlns:a16="http://schemas.microsoft.com/office/drawing/2014/main" id="{6E51F57D-3DF7-6D9E-E72F-EE4886739C20}"/>
              </a:ext>
            </a:extLst>
          </p:cNvPr>
          <p:cNvSpPr/>
          <p:nvPr/>
        </p:nvSpPr>
        <p:spPr>
          <a:xfrm>
            <a:off x="5454537" y="4260442"/>
            <a:ext cx="1382957" cy="1088722"/>
          </a:xfrm>
          <a:custGeom>
            <a:avLst/>
            <a:gdLst/>
            <a:ahLst/>
            <a:cxnLst/>
            <a:rect l="0" t="0" r="0" b="0"/>
            <a:pathLst>
              <a:path w="944578" h="191440">
                <a:moveTo>
                  <a:pt x="27431" y="191440"/>
                </a:moveTo>
                <a:lnTo>
                  <a:pt x="917146" y="191440"/>
                </a:lnTo>
                <a:lnTo>
                  <a:pt x="916042" y="191417"/>
                </a:lnTo>
                <a:lnTo>
                  <a:pt x="920453" y="191240"/>
                </a:lnTo>
                <a:lnTo>
                  <a:pt x="924778" y="190357"/>
                </a:lnTo>
                <a:lnTo>
                  <a:pt x="928906" y="188791"/>
                </a:lnTo>
                <a:lnTo>
                  <a:pt x="932729" y="186584"/>
                </a:lnTo>
                <a:lnTo>
                  <a:pt x="936149" y="183792"/>
                </a:lnTo>
                <a:lnTo>
                  <a:pt x="939076" y="180487"/>
                </a:lnTo>
                <a:lnTo>
                  <a:pt x="941436" y="176756"/>
                </a:lnTo>
                <a:lnTo>
                  <a:pt x="943166" y="172694"/>
                </a:lnTo>
                <a:lnTo>
                  <a:pt x="944223" y="168408"/>
                </a:lnTo>
                <a:lnTo>
                  <a:pt x="944578" y="164008"/>
                </a:lnTo>
                <a:lnTo>
                  <a:pt x="944578" y="27432"/>
                </a:lnTo>
                <a:lnTo>
                  <a:pt x="944223" y="23031"/>
                </a:lnTo>
                <a:lnTo>
                  <a:pt x="943166" y="18745"/>
                </a:lnTo>
                <a:lnTo>
                  <a:pt x="941436" y="14683"/>
                </a:lnTo>
                <a:lnTo>
                  <a:pt x="939076" y="10952"/>
                </a:lnTo>
                <a:lnTo>
                  <a:pt x="936149" y="7647"/>
                </a:lnTo>
                <a:lnTo>
                  <a:pt x="932729" y="4855"/>
                </a:lnTo>
                <a:lnTo>
                  <a:pt x="928906" y="2648"/>
                </a:lnTo>
                <a:lnTo>
                  <a:pt x="924778" y="1083"/>
                </a:lnTo>
                <a:lnTo>
                  <a:pt x="920453" y="200"/>
                </a:lnTo>
                <a:lnTo>
                  <a:pt x="917146" y="0"/>
                </a:lnTo>
                <a:lnTo>
                  <a:pt x="27431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5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2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5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x42">
            <a:extLst>
              <a:ext uri="{FF2B5EF4-FFF2-40B4-BE49-F238E27FC236}">
                <a16:creationId xmlns:a16="http://schemas.microsoft.com/office/drawing/2014/main" id="{C1093861-9926-3A7B-6263-02D30A77088A}"/>
              </a:ext>
            </a:extLst>
          </p:cNvPr>
          <p:cNvSpPr/>
          <p:nvPr/>
        </p:nvSpPr>
        <p:spPr>
          <a:xfrm>
            <a:off x="5734335" y="4290999"/>
            <a:ext cx="823361" cy="46219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algn="ctr"/>
            <a:r>
              <a:rPr lang="en-CA" sz="1400" b="1" i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Alliaria petiolata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CA" sz="1400" b="1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Fecundity</a:t>
            </a:r>
            <a:endParaRPr sz="1400" b="1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FDCDBA16-2753-13FC-9DAC-60F389BC55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77" t="9764" r="7694" b="49921"/>
          <a:stretch/>
        </p:blipFill>
        <p:spPr>
          <a:xfrm>
            <a:off x="5655976" y="4743507"/>
            <a:ext cx="980078" cy="5601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g48">
            <a:extLst>
              <a:ext uri="{FF2B5EF4-FFF2-40B4-BE49-F238E27FC236}">
                <a16:creationId xmlns:a16="http://schemas.microsoft.com/office/drawing/2014/main" id="{6297BACD-5030-8A94-0C58-CC16CEC1E215}"/>
              </a:ext>
            </a:extLst>
          </p:cNvPr>
          <p:cNvSpPr/>
          <p:nvPr/>
        </p:nvSpPr>
        <p:spPr>
          <a:xfrm>
            <a:off x="7335895" y="5770189"/>
            <a:ext cx="1781402" cy="1069982"/>
          </a:xfrm>
          <a:custGeom>
            <a:avLst/>
            <a:gdLst/>
            <a:ahLst/>
            <a:cxnLst/>
            <a:rect l="0" t="0" r="0" b="0"/>
            <a:pathLst>
              <a:path w="1384142" h="191440">
                <a:moveTo>
                  <a:pt x="27431" y="191440"/>
                </a:moveTo>
                <a:lnTo>
                  <a:pt x="1356710" y="191440"/>
                </a:lnTo>
                <a:lnTo>
                  <a:pt x="1355605" y="191417"/>
                </a:lnTo>
                <a:lnTo>
                  <a:pt x="1360017" y="191240"/>
                </a:lnTo>
                <a:lnTo>
                  <a:pt x="1364342" y="190357"/>
                </a:lnTo>
                <a:lnTo>
                  <a:pt x="1368470" y="188791"/>
                </a:lnTo>
                <a:lnTo>
                  <a:pt x="1372293" y="186584"/>
                </a:lnTo>
                <a:lnTo>
                  <a:pt x="1375713" y="183792"/>
                </a:lnTo>
                <a:lnTo>
                  <a:pt x="1378640" y="180487"/>
                </a:lnTo>
                <a:lnTo>
                  <a:pt x="1381000" y="176756"/>
                </a:lnTo>
                <a:lnTo>
                  <a:pt x="1382730" y="172694"/>
                </a:lnTo>
                <a:lnTo>
                  <a:pt x="1383787" y="168408"/>
                </a:lnTo>
                <a:lnTo>
                  <a:pt x="1384142" y="164008"/>
                </a:lnTo>
                <a:lnTo>
                  <a:pt x="1384142" y="27431"/>
                </a:lnTo>
                <a:lnTo>
                  <a:pt x="1383787" y="23031"/>
                </a:lnTo>
                <a:lnTo>
                  <a:pt x="1382730" y="18745"/>
                </a:lnTo>
                <a:lnTo>
                  <a:pt x="1381000" y="14683"/>
                </a:lnTo>
                <a:lnTo>
                  <a:pt x="1378640" y="10952"/>
                </a:lnTo>
                <a:lnTo>
                  <a:pt x="1375713" y="7647"/>
                </a:lnTo>
                <a:lnTo>
                  <a:pt x="1372293" y="4855"/>
                </a:lnTo>
                <a:lnTo>
                  <a:pt x="1368470" y="2648"/>
                </a:lnTo>
                <a:lnTo>
                  <a:pt x="1364342" y="1083"/>
                </a:lnTo>
                <a:lnTo>
                  <a:pt x="1360017" y="200"/>
                </a:lnTo>
                <a:lnTo>
                  <a:pt x="1356710" y="0"/>
                </a:lnTo>
                <a:lnTo>
                  <a:pt x="27431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5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1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5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pg29">
            <a:extLst>
              <a:ext uri="{FF2B5EF4-FFF2-40B4-BE49-F238E27FC236}">
                <a16:creationId xmlns:a16="http://schemas.microsoft.com/office/drawing/2014/main" id="{25872AAD-E39A-0CF2-75B5-1EF3D9F2883A}"/>
              </a:ext>
            </a:extLst>
          </p:cNvPr>
          <p:cNvSpPr/>
          <p:nvPr/>
        </p:nvSpPr>
        <p:spPr>
          <a:xfrm>
            <a:off x="6453247" y="54636"/>
            <a:ext cx="1398413" cy="1097911"/>
          </a:xfrm>
          <a:custGeom>
            <a:avLst/>
            <a:gdLst/>
            <a:ahLst/>
            <a:cxnLst/>
            <a:rect l="0" t="0" r="0" b="0"/>
            <a:pathLst>
              <a:path w="887416" h="191440">
                <a:moveTo>
                  <a:pt x="27431" y="191440"/>
                </a:moveTo>
                <a:lnTo>
                  <a:pt x="859984" y="191440"/>
                </a:lnTo>
                <a:lnTo>
                  <a:pt x="858879" y="191417"/>
                </a:lnTo>
                <a:lnTo>
                  <a:pt x="863290" y="191240"/>
                </a:lnTo>
                <a:lnTo>
                  <a:pt x="867616" y="190357"/>
                </a:lnTo>
                <a:lnTo>
                  <a:pt x="871744" y="188791"/>
                </a:lnTo>
                <a:lnTo>
                  <a:pt x="875567" y="186584"/>
                </a:lnTo>
                <a:lnTo>
                  <a:pt x="878987" y="183792"/>
                </a:lnTo>
                <a:lnTo>
                  <a:pt x="881914" y="180487"/>
                </a:lnTo>
                <a:lnTo>
                  <a:pt x="884274" y="176756"/>
                </a:lnTo>
                <a:lnTo>
                  <a:pt x="886004" y="172694"/>
                </a:lnTo>
                <a:lnTo>
                  <a:pt x="887060" y="168408"/>
                </a:lnTo>
                <a:lnTo>
                  <a:pt x="887416" y="164008"/>
                </a:lnTo>
                <a:lnTo>
                  <a:pt x="887416" y="27431"/>
                </a:lnTo>
                <a:lnTo>
                  <a:pt x="887060" y="23031"/>
                </a:lnTo>
                <a:lnTo>
                  <a:pt x="886004" y="18745"/>
                </a:lnTo>
                <a:lnTo>
                  <a:pt x="884274" y="14683"/>
                </a:lnTo>
                <a:lnTo>
                  <a:pt x="881914" y="10952"/>
                </a:lnTo>
                <a:lnTo>
                  <a:pt x="878987" y="7647"/>
                </a:lnTo>
                <a:lnTo>
                  <a:pt x="875567" y="4855"/>
                </a:lnTo>
                <a:lnTo>
                  <a:pt x="871744" y="2648"/>
                </a:lnTo>
                <a:lnTo>
                  <a:pt x="867616" y="1083"/>
                </a:lnTo>
                <a:lnTo>
                  <a:pt x="863290" y="200"/>
                </a:lnTo>
                <a:lnTo>
                  <a:pt x="859984" y="0"/>
                </a:lnTo>
                <a:lnTo>
                  <a:pt x="27431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5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1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5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pg31">
            <a:extLst>
              <a:ext uri="{FF2B5EF4-FFF2-40B4-BE49-F238E27FC236}">
                <a16:creationId xmlns:a16="http://schemas.microsoft.com/office/drawing/2014/main" id="{68A78644-825A-1C93-245A-4A8624443500}"/>
              </a:ext>
            </a:extLst>
          </p:cNvPr>
          <p:cNvSpPr/>
          <p:nvPr/>
        </p:nvSpPr>
        <p:spPr>
          <a:xfrm>
            <a:off x="1627364" y="401279"/>
            <a:ext cx="2606467" cy="1111986"/>
          </a:xfrm>
          <a:custGeom>
            <a:avLst/>
            <a:gdLst/>
            <a:ahLst/>
            <a:cxnLst/>
            <a:rect l="0" t="0" r="0" b="0"/>
            <a:pathLst>
              <a:path w="1422205" h="191440">
                <a:moveTo>
                  <a:pt x="27432" y="191440"/>
                </a:moveTo>
                <a:lnTo>
                  <a:pt x="1394773" y="191440"/>
                </a:lnTo>
                <a:lnTo>
                  <a:pt x="1393668" y="191417"/>
                </a:lnTo>
                <a:lnTo>
                  <a:pt x="1398079" y="191240"/>
                </a:lnTo>
                <a:lnTo>
                  <a:pt x="1402405" y="190357"/>
                </a:lnTo>
                <a:lnTo>
                  <a:pt x="1406533" y="188791"/>
                </a:lnTo>
                <a:lnTo>
                  <a:pt x="1410356" y="186584"/>
                </a:lnTo>
                <a:lnTo>
                  <a:pt x="1413776" y="183792"/>
                </a:lnTo>
                <a:lnTo>
                  <a:pt x="1416703" y="180487"/>
                </a:lnTo>
                <a:lnTo>
                  <a:pt x="1419063" y="176756"/>
                </a:lnTo>
                <a:lnTo>
                  <a:pt x="1420793" y="172694"/>
                </a:lnTo>
                <a:lnTo>
                  <a:pt x="1421850" y="168408"/>
                </a:lnTo>
                <a:lnTo>
                  <a:pt x="1422205" y="164008"/>
                </a:lnTo>
                <a:lnTo>
                  <a:pt x="1422205" y="27431"/>
                </a:lnTo>
                <a:lnTo>
                  <a:pt x="1421850" y="23031"/>
                </a:lnTo>
                <a:lnTo>
                  <a:pt x="1420793" y="18745"/>
                </a:lnTo>
                <a:lnTo>
                  <a:pt x="1419063" y="14683"/>
                </a:lnTo>
                <a:lnTo>
                  <a:pt x="1416703" y="10952"/>
                </a:lnTo>
                <a:lnTo>
                  <a:pt x="1413776" y="7647"/>
                </a:lnTo>
                <a:lnTo>
                  <a:pt x="1410356" y="4855"/>
                </a:lnTo>
                <a:lnTo>
                  <a:pt x="1406533" y="2648"/>
                </a:lnTo>
                <a:lnTo>
                  <a:pt x="1402405" y="1083"/>
                </a:lnTo>
                <a:lnTo>
                  <a:pt x="1398079" y="200"/>
                </a:lnTo>
                <a:lnTo>
                  <a:pt x="1394773" y="0"/>
                </a:lnTo>
                <a:lnTo>
                  <a:pt x="27432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6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1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6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l9"/>
          <p:cNvSpPr/>
          <p:nvPr/>
        </p:nvSpPr>
        <p:spPr>
          <a:xfrm>
            <a:off x="6821527" y="5048135"/>
            <a:ext cx="1218690" cy="700697"/>
          </a:xfrm>
          <a:custGeom>
            <a:avLst/>
            <a:gdLst/>
            <a:ahLst/>
            <a:cxnLst/>
            <a:rect l="0" t="0" r="0" b="0"/>
            <a:pathLst>
              <a:path w="2471236" h="1629641">
                <a:moveTo>
                  <a:pt x="2471236" y="1629641"/>
                </a:moveTo>
                <a:lnTo>
                  <a:pt x="2443426" y="1611302"/>
                </a:lnTo>
                <a:lnTo>
                  <a:pt x="2412930" y="1591192"/>
                </a:lnTo>
                <a:lnTo>
                  <a:pt x="2382433" y="1571081"/>
                </a:lnTo>
                <a:lnTo>
                  <a:pt x="2351937" y="1550970"/>
                </a:lnTo>
                <a:lnTo>
                  <a:pt x="2321440" y="1530860"/>
                </a:lnTo>
                <a:lnTo>
                  <a:pt x="2290944" y="1510749"/>
                </a:lnTo>
                <a:lnTo>
                  <a:pt x="2260448" y="1490638"/>
                </a:lnTo>
                <a:lnTo>
                  <a:pt x="2229951" y="1470528"/>
                </a:lnTo>
                <a:lnTo>
                  <a:pt x="2199455" y="1450417"/>
                </a:lnTo>
                <a:lnTo>
                  <a:pt x="2168958" y="1430306"/>
                </a:lnTo>
                <a:lnTo>
                  <a:pt x="2138462" y="1410196"/>
                </a:lnTo>
                <a:lnTo>
                  <a:pt x="2107966" y="1390085"/>
                </a:lnTo>
                <a:lnTo>
                  <a:pt x="2077469" y="1369974"/>
                </a:lnTo>
                <a:lnTo>
                  <a:pt x="2046973" y="1349864"/>
                </a:lnTo>
                <a:lnTo>
                  <a:pt x="2016476" y="1329753"/>
                </a:lnTo>
                <a:lnTo>
                  <a:pt x="1985980" y="1309642"/>
                </a:lnTo>
                <a:lnTo>
                  <a:pt x="1955484" y="1289532"/>
                </a:lnTo>
                <a:lnTo>
                  <a:pt x="1924987" y="1269421"/>
                </a:lnTo>
                <a:lnTo>
                  <a:pt x="1894491" y="1249310"/>
                </a:lnTo>
                <a:lnTo>
                  <a:pt x="1863994" y="1229200"/>
                </a:lnTo>
                <a:lnTo>
                  <a:pt x="1833498" y="1209089"/>
                </a:lnTo>
                <a:lnTo>
                  <a:pt x="1803002" y="1188978"/>
                </a:lnTo>
                <a:lnTo>
                  <a:pt x="1772505" y="1168868"/>
                </a:lnTo>
                <a:lnTo>
                  <a:pt x="1742009" y="1148757"/>
                </a:lnTo>
                <a:lnTo>
                  <a:pt x="1711512" y="1128646"/>
                </a:lnTo>
                <a:lnTo>
                  <a:pt x="1681016" y="1108536"/>
                </a:lnTo>
                <a:lnTo>
                  <a:pt x="1650520" y="1088425"/>
                </a:lnTo>
                <a:lnTo>
                  <a:pt x="1620023" y="1068314"/>
                </a:lnTo>
                <a:lnTo>
                  <a:pt x="1589527" y="1048204"/>
                </a:lnTo>
                <a:lnTo>
                  <a:pt x="1559030" y="1028093"/>
                </a:lnTo>
                <a:lnTo>
                  <a:pt x="1528534" y="1007982"/>
                </a:lnTo>
                <a:lnTo>
                  <a:pt x="1498038" y="987872"/>
                </a:lnTo>
                <a:lnTo>
                  <a:pt x="1467541" y="967761"/>
                </a:lnTo>
                <a:lnTo>
                  <a:pt x="1437045" y="947650"/>
                </a:lnTo>
                <a:lnTo>
                  <a:pt x="1406548" y="927540"/>
                </a:lnTo>
                <a:lnTo>
                  <a:pt x="1376052" y="907429"/>
                </a:lnTo>
                <a:lnTo>
                  <a:pt x="1345556" y="887318"/>
                </a:lnTo>
                <a:lnTo>
                  <a:pt x="1315059" y="867208"/>
                </a:lnTo>
                <a:lnTo>
                  <a:pt x="1284563" y="847097"/>
                </a:lnTo>
                <a:lnTo>
                  <a:pt x="1254066" y="826986"/>
                </a:lnTo>
                <a:lnTo>
                  <a:pt x="1223570" y="806876"/>
                </a:lnTo>
                <a:lnTo>
                  <a:pt x="1193074" y="786765"/>
                </a:lnTo>
                <a:lnTo>
                  <a:pt x="1162577" y="766654"/>
                </a:lnTo>
                <a:lnTo>
                  <a:pt x="1132081" y="746544"/>
                </a:lnTo>
                <a:lnTo>
                  <a:pt x="1101584" y="726433"/>
                </a:lnTo>
                <a:lnTo>
                  <a:pt x="1071088" y="706322"/>
                </a:lnTo>
                <a:lnTo>
                  <a:pt x="1040592" y="686212"/>
                </a:lnTo>
                <a:lnTo>
                  <a:pt x="1010095" y="666101"/>
                </a:lnTo>
                <a:lnTo>
                  <a:pt x="979599" y="645990"/>
                </a:lnTo>
                <a:lnTo>
                  <a:pt x="949102" y="625880"/>
                </a:lnTo>
                <a:lnTo>
                  <a:pt x="918606" y="605769"/>
                </a:lnTo>
                <a:lnTo>
                  <a:pt x="888110" y="585658"/>
                </a:lnTo>
                <a:lnTo>
                  <a:pt x="857613" y="565548"/>
                </a:lnTo>
                <a:lnTo>
                  <a:pt x="827117" y="545437"/>
                </a:lnTo>
                <a:lnTo>
                  <a:pt x="796620" y="525326"/>
                </a:lnTo>
                <a:lnTo>
                  <a:pt x="766124" y="505216"/>
                </a:lnTo>
                <a:lnTo>
                  <a:pt x="735628" y="485105"/>
                </a:lnTo>
                <a:lnTo>
                  <a:pt x="705131" y="464994"/>
                </a:lnTo>
                <a:lnTo>
                  <a:pt x="674635" y="444884"/>
                </a:lnTo>
                <a:lnTo>
                  <a:pt x="644138" y="424773"/>
                </a:lnTo>
                <a:lnTo>
                  <a:pt x="613642" y="404662"/>
                </a:lnTo>
                <a:lnTo>
                  <a:pt x="583146" y="384552"/>
                </a:lnTo>
                <a:lnTo>
                  <a:pt x="552649" y="364441"/>
                </a:lnTo>
                <a:lnTo>
                  <a:pt x="522153" y="344330"/>
                </a:lnTo>
                <a:lnTo>
                  <a:pt x="491656" y="324220"/>
                </a:lnTo>
                <a:lnTo>
                  <a:pt x="461160" y="304109"/>
                </a:lnTo>
                <a:lnTo>
                  <a:pt x="430664" y="283998"/>
                </a:lnTo>
                <a:lnTo>
                  <a:pt x="400167" y="263888"/>
                </a:lnTo>
                <a:lnTo>
                  <a:pt x="369671" y="243777"/>
                </a:lnTo>
                <a:lnTo>
                  <a:pt x="339174" y="223666"/>
                </a:lnTo>
                <a:lnTo>
                  <a:pt x="308678" y="203556"/>
                </a:lnTo>
                <a:lnTo>
                  <a:pt x="278182" y="183445"/>
                </a:lnTo>
                <a:lnTo>
                  <a:pt x="247685" y="163334"/>
                </a:lnTo>
                <a:lnTo>
                  <a:pt x="217189" y="143224"/>
                </a:lnTo>
                <a:lnTo>
                  <a:pt x="186692" y="123113"/>
                </a:lnTo>
                <a:lnTo>
                  <a:pt x="156196" y="103002"/>
                </a:lnTo>
                <a:lnTo>
                  <a:pt x="125700" y="82892"/>
                </a:lnTo>
                <a:lnTo>
                  <a:pt x="95203" y="62781"/>
                </a:lnTo>
                <a:lnTo>
                  <a:pt x="64707" y="42670"/>
                </a:lnTo>
                <a:lnTo>
                  <a:pt x="34210" y="22560"/>
                </a:lnTo>
                <a:lnTo>
                  <a:pt x="3714" y="2449"/>
                </a:lnTo>
                <a:lnTo>
                  <a:pt x="0" y="0"/>
                </a:lnTo>
              </a:path>
            </a:pathLst>
          </a:custGeom>
          <a:ln w="32143" cap="flat">
            <a:solidFill>
              <a:srgbClr val="66CC99">
                <a:alpha val="72549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pg10"/>
          <p:cNvSpPr/>
          <p:nvPr/>
        </p:nvSpPr>
        <p:spPr>
          <a:xfrm>
            <a:off x="6821527" y="5048135"/>
            <a:ext cx="139920" cy="116761"/>
          </a:xfrm>
          <a:custGeom>
            <a:avLst/>
            <a:gdLst/>
            <a:ahLst/>
            <a:cxnLst/>
            <a:rect l="0" t="0" r="0" b="0"/>
            <a:pathLst>
              <a:path w="179682" h="160951">
                <a:moveTo>
                  <a:pt x="179682" y="10683"/>
                </a:moveTo>
                <a:lnTo>
                  <a:pt x="0" y="0"/>
                </a:lnTo>
                <a:lnTo>
                  <a:pt x="80589" y="160951"/>
                </a:lnTo>
                <a:close/>
              </a:path>
            </a:pathLst>
          </a:custGeom>
          <a:solidFill>
            <a:srgbClr val="66CC99">
              <a:alpha val="72549"/>
            </a:srgbClr>
          </a:solidFill>
          <a:ln w="32143" cap="flat">
            <a:solidFill>
              <a:srgbClr val="66CC99">
                <a:alpha val="72549"/>
              </a:srgbClr>
            </a:solidFill>
            <a:prstDash val="solid"/>
            <a:round/>
          </a:ln>
        </p:spPr>
        <p:txBody>
          <a:bodyPr/>
          <a:lstStyle/>
          <a:p>
            <a:endParaRPr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pl17"/>
          <p:cNvSpPr/>
          <p:nvPr/>
        </p:nvSpPr>
        <p:spPr>
          <a:xfrm>
            <a:off x="6079208" y="3356491"/>
            <a:ext cx="45719" cy="720581"/>
          </a:xfrm>
          <a:custGeom>
            <a:avLst/>
            <a:gdLst/>
            <a:ahLst/>
            <a:cxnLst/>
            <a:rect l="0" t="0" r="0" b="0"/>
            <a:pathLst>
              <a:path h="1629641">
                <a:moveTo>
                  <a:pt x="0" y="0"/>
                </a:moveTo>
                <a:lnTo>
                  <a:pt x="0" y="18338"/>
                </a:lnTo>
                <a:lnTo>
                  <a:pt x="0" y="38449"/>
                </a:lnTo>
                <a:lnTo>
                  <a:pt x="0" y="58560"/>
                </a:lnTo>
                <a:lnTo>
                  <a:pt x="0" y="78670"/>
                </a:lnTo>
                <a:lnTo>
                  <a:pt x="0" y="98781"/>
                </a:lnTo>
                <a:lnTo>
                  <a:pt x="0" y="118892"/>
                </a:lnTo>
                <a:lnTo>
                  <a:pt x="0" y="139002"/>
                </a:lnTo>
                <a:lnTo>
                  <a:pt x="0" y="159113"/>
                </a:lnTo>
                <a:lnTo>
                  <a:pt x="0" y="179224"/>
                </a:lnTo>
                <a:lnTo>
                  <a:pt x="0" y="199334"/>
                </a:lnTo>
                <a:lnTo>
                  <a:pt x="0" y="219445"/>
                </a:lnTo>
                <a:lnTo>
                  <a:pt x="0" y="239556"/>
                </a:lnTo>
                <a:lnTo>
                  <a:pt x="0" y="259666"/>
                </a:lnTo>
                <a:lnTo>
                  <a:pt x="0" y="279777"/>
                </a:lnTo>
                <a:lnTo>
                  <a:pt x="0" y="299888"/>
                </a:lnTo>
                <a:lnTo>
                  <a:pt x="0" y="319998"/>
                </a:lnTo>
                <a:lnTo>
                  <a:pt x="0" y="340109"/>
                </a:lnTo>
                <a:lnTo>
                  <a:pt x="0" y="360220"/>
                </a:lnTo>
                <a:lnTo>
                  <a:pt x="0" y="380330"/>
                </a:lnTo>
                <a:lnTo>
                  <a:pt x="0" y="400441"/>
                </a:lnTo>
                <a:lnTo>
                  <a:pt x="0" y="420552"/>
                </a:lnTo>
                <a:lnTo>
                  <a:pt x="0" y="440662"/>
                </a:lnTo>
                <a:lnTo>
                  <a:pt x="0" y="460773"/>
                </a:lnTo>
                <a:lnTo>
                  <a:pt x="0" y="480884"/>
                </a:lnTo>
                <a:lnTo>
                  <a:pt x="0" y="500994"/>
                </a:lnTo>
                <a:lnTo>
                  <a:pt x="0" y="521105"/>
                </a:lnTo>
                <a:lnTo>
                  <a:pt x="0" y="541216"/>
                </a:lnTo>
                <a:lnTo>
                  <a:pt x="0" y="561326"/>
                </a:lnTo>
                <a:lnTo>
                  <a:pt x="0" y="581437"/>
                </a:lnTo>
                <a:lnTo>
                  <a:pt x="0" y="601548"/>
                </a:lnTo>
                <a:lnTo>
                  <a:pt x="0" y="621658"/>
                </a:lnTo>
                <a:lnTo>
                  <a:pt x="0" y="641769"/>
                </a:lnTo>
                <a:lnTo>
                  <a:pt x="0" y="661880"/>
                </a:lnTo>
                <a:lnTo>
                  <a:pt x="0" y="681990"/>
                </a:lnTo>
                <a:lnTo>
                  <a:pt x="0" y="702101"/>
                </a:lnTo>
                <a:lnTo>
                  <a:pt x="0" y="722212"/>
                </a:lnTo>
                <a:lnTo>
                  <a:pt x="0" y="742322"/>
                </a:lnTo>
                <a:lnTo>
                  <a:pt x="0" y="762433"/>
                </a:lnTo>
                <a:lnTo>
                  <a:pt x="0" y="782544"/>
                </a:lnTo>
                <a:lnTo>
                  <a:pt x="0" y="802654"/>
                </a:lnTo>
                <a:lnTo>
                  <a:pt x="0" y="822765"/>
                </a:lnTo>
                <a:lnTo>
                  <a:pt x="0" y="842876"/>
                </a:lnTo>
                <a:lnTo>
                  <a:pt x="0" y="862986"/>
                </a:lnTo>
                <a:lnTo>
                  <a:pt x="0" y="883097"/>
                </a:lnTo>
                <a:lnTo>
                  <a:pt x="0" y="903208"/>
                </a:lnTo>
                <a:lnTo>
                  <a:pt x="0" y="923318"/>
                </a:lnTo>
                <a:lnTo>
                  <a:pt x="0" y="943429"/>
                </a:lnTo>
                <a:lnTo>
                  <a:pt x="0" y="963540"/>
                </a:lnTo>
                <a:lnTo>
                  <a:pt x="0" y="983650"/>
                </a:lnTo>
                <a:lnTo>
                  <a:pt x="0" y="1003761"/>
                </a:lnTo>
                <a:lnTo>
                  <a:pt x="0" y="1023872"/>
                </a:lnTo>
                <a:lnTo>
                  <a:pt x="0" y="1043982"/>
                </a:lnTo>
                <a:lnTo>
                  <a:pt x="0" y="1064093"/>
                </a:lnTo>
                <a:lnTo>
                  <a:pt x="0" y="1084204"/>
                </a:lnTo>
                <a:lnTo>
                  <a:pt x="0" y="1104314"/>
                </a:lnTo>
                <a:lnTo>
                  <a:pt x="0" y="1124425"/>
                </a:lnTo>
                <a:lnTo>
                  <a:pt x="0" y="1144536"/>
                </a:lnTo>
                <a:lnTo>
                  <a:pt x="0" y="1164646"/>
                </a:lnTo>
                <a:lnTo>
                  <a:pt x="0" y="1184757"/>
                </a:lnTo>
                <a:lnTo>
                  <a:pt x="0" y="1204868"/>
                </a:lnTo>
                <a:lnTo>
                  <a:pt x="0" y="1224978"/>
                </a:lnTo>
                <a:lnTo>
                  <a:pt x="0" y="1245089"/>
                </a:lnTo>
                <a:lnTo>
                  <a:pt x="0" y="1265200"/>
                </a:lnTo>
                <a:lnTo>
                  <a:pt x="0" y="1285310"/>
                </a:lnTo>
                <a:lnTo>
                  <a:pt x="0" y="1305421"/>
                </a:lnTo>
                <a:lnTo>
                  <a:pt x="0" y="1325532"/>
                </a:lnTo>
                <a:lnTo>
                  <a:pt x="0" y="1345642"/>
                </a:lnTo>
                <a:lnTo>
                  <a:pt x="0" y="1365753"/>
                </a:lnTo>
                <a:lnTo>
                  <a:pt x="0" y="1385864"/>
                </a:lnTo>
                <a:lnTo>
                  <a:pt x="0" y="1405974"/>
                </a:lnTo>
                <a:lnTo>
                  <a:pt x="0" y="1426085"/>
                </a:lnTo>
                <a:lnTo>
                  <a:pt x="0" y="1446196"/>
                </a:lnTo>
                <a:lnTo>
                  <a:pt x="0" y="1466306"/>
                </a:lnTo>
                <a:lnTo>
                  <a:pt x="0" y="1486417"/>
                </a:lnTo>
                <a:lnTo>
                  <a:pt x="0" y="1506528"/>
                </a:lnTo>
                <a:lnTo>
                  <a:pt x="0" y="1526638"/>
                </a:lnTo>
                <a:lnTo>
                  <a:pt x="0" y="1546749"/>
                </a:lnTo>
                <a:lnTo>
                  <a:pt x="0" y="1566860"/>
                </a:lnTo>
                <a:lnTo>
                  <a:pt x="0" y="1586970"/>
                </a:lnTo>
                <a:lnTo>
                  <a:pt x="0" y="1607081"/>
                </a:lnTo>
                <a:lnTo>
                  <a:pt x="0" y="1627192"/>
                </a:lnTo>
                <a:lnTo>
                  <a:pt x="0" y="1629641"/>
                </a:lnTo>
              </a:path>
            </a:pathLst>
          </a:custGeom>
          <a:ln w="42006" cap="flat">
            <a:solidFill>
              <a:srgbClr val="CC6666">
                <a:alpha val="98823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pg18"/>
          <p:cNvSpPr/>
          <p:nvPr/>
        </p:nvSpPr>
        <p:spPr>
          <a:xfrm>
            <a:off x="5988561" y="4022789"/>
            <a:ext cx="180000" cy="155884"/>
          </a:xfrm>
          <a:custGeom>
            <a:avLst/>
            <a:gdLst/>
            <a:ahLst/>
            <a:cxnLst/>
            <a:rect l="0" t="0" r="0" b="0"/>
            <a:pathLst>
              <a:path w="180000" h="155884">
                <a:moveTo>
                  <a:pt x="0" y="0"/>
                </a:moveTo>
                <a:lnTo>
                  <a:pt x="89999" y="155884"/>
                </a:lnTo>
                <a:lnTo>
                  <a:pt x="180000" y="0"/>
                </a:lnTo>
                <a:close/>
              </a:path>
            </a:pathLst>
          </a:custGeom>
          <a:solidFill>
            <a:srgbClr val="CC6666">
              <a:alpha val="98823"/>
            </a:srgbClr>
          </a:solidFill>
          <a:ln w="42006" cap="flat">
            <a:solidFill>
              <a:srgbClr val="CC6666">
                <a:alpha val="98823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pl19"/>
          <p:cNvSpPr/>
          <p:nvPr/>
        </p:nvSpPr>
        <p:spPr>
          <a:xfrm rot="21245240">
            <a:off x="6091564" y="5344759"/>
            <a:ext cx="45719" cy="445698"/>
          </a:xfrm>
          <a:custGeom>
            <a:avLst/>
            <a:gdLst/>
            <a:ahLst/>
            <a:cxnLst/>
            <a:rect l="0" t="0" r="0" b="0"/>
            <a:pathLst>
              <a:path w="823745" h="1629641">
                <a:moveTo>
                  <a:pt x="0" y="1629641"/>
                </a:moveTo>
                <a:lnTo>
                  <a:pt x="9269" y="1611302"/>
                </a:lnTo>
                <a:lnTo>
                  <a:pt x="19435" y="1591192"/>
                </a:lnTo>
                <a:lnTo>
                  <a:pt x="29600" y="1571081"/>
                </a:lnTo>
                <a:lnTo>
                  <a:pt x="39766" y="1550970"/>
                </a:lnTo>
                <a:lnTo>
                  <a:pt x="49931" y="1530860"/>
                </a:lnTo>
                <a:lnTo>
                  <a:pt x="60097" y="1510749"/>
                </a:lnTo>
                <a:lnTo>
                  <a:pt x="70262" y="1490638"/>
                </a:lnTo>
                <a:lnTo>
                  <a:pt x="80428" y="1470528"/>
                </a:lnTo>
                <a:lnTo>
                  <a:pt x="90593" y="1450417"/>
                </a:lnTo>
                <a:lnTo>
                  <a:pt x="100759" y="1430306"/>
                </a:lnTo>
                <a:lnTo>
                  <a:pt x="110924" y="1410196"/>
                </a:lnTo>
                <a:lnTo>
                  <a:pt x="121089" y="1390085"/>
                </a:lnTo>
                <a:lnTo>
                  <a:pt x="131255" y="1369974"/>
                </a:lnTo>
                <a:lnTo>
                  <a:pt x="141420" y="1349864"/>
                </a:lnTo>
                <a:lnTo>
                  <a:pt x="151586" y="1329753"/>
                </a:lnTo>
                <a:lnTo>
                  <a:pt x="161751" y="1309642"/>
                </a:lnTo>
                <a:lnTo>
                  <a:pt x="171917" y="1289532"/>
                </a:lnTo>
                <a:lnTo>
                  <a:pt x="182082" y="1269421"/>
                </a:lnTo>
                <a:lnTo>
                  <a:pt x="192248" y="1249310"/>
                </a:lnTo>
                <a:lnTo>
                  <a:pt x="202413" y="1229200"/>
                </a:lnTo>
                <a:lnTo>
                  <a:pt x="212579" y="1209089"/>
                </a:lnTo>
                <a:lnTo>
                  <a:pt x="222744" y="1188978"/>
                </a:lnTo>
                <a:lnTo>
                  <a:pt x="232910" y="1168868"/>
                </a:lnTo>
                <a:lnTo>
                  <a:pt x="243075" y="1148757"/>
                </a:lnTo>
                <a:lnTo>
                  <a:pt x="253241" y="1128646"/>
                </a:lnTo>
                <a:lnTo>
                  <a:pt x="263406" y="1108536"/>
                </a:lnTo>
                <a:lnTo>
                  <a:pt x="273571" y="1088425"/>
                </a:lnTo>
                <a:lnTo>
                  <a:pt x="283737" y="1068314"/>
                </a:lnTo>
                <a:lnTo>
                  <a:pt x="293902" y="1048204"/>
                </a:lnTo>
                <a:lnTo>
                  <a:pt x="304068" y="1028093"/>
                </a:lnTo>
                <a:lnTo>
                  <a:pt x="314233" y="1007982"/>
                </a:lnTo>
                <a:lnTo>
                  <a:pt x="324399" y="987872"/>
                </a:lnTo>
                <a:lnTo>
                  <a:pt x="334564" y="967761"/>
                </a:lnTo>
                <a:lnTo>
                  <a:pt x="344730" y="947650"/>
                </a:lnTo>
                <a:lnTo>
                  <a:pt x="354895" y="927540"/>
                </a:lnTo>
                <a:lnTo>
                  <a:pt x="365061" y="907429"/>
                </a:lnTo>
                <a:lnTo>
                  <a:pt x="375226" y="887318"/>
                </a:lnTo>
                <a:lnTo>
                  <a:pt x="385392" y="867208"/>
                </a:lnTo>
                <a:lnTo>
                  <a:pt x="395557" y="847097"/>
                </a:lnTo>
                <a:lnTo>
                  <a:pt x="405723" y="826986"/>
                </a:lnTo>
                <a:lnTo>
                  <a:pt x="415888" y="806876"/>
                </a:lnTo>
                <a:lnTo>
                  <a:pt x="426053" y="786765"/>
                </a:lnTo>
                <a:lnTo>
                  <a:pt x="436219" y="766654"/>
                </a:lnTo>
                <a:lnTo>
                  <a:pt x="446384" y="746544"/>
                </a:lnTo>
                <a:lnTo>
                  <a:pt x="456550" y="726433"/>
                </a:lnTo>
                <a:lnTo>
                  <a:pt x="466715" y="706322"/>
                </a:lnTo>
                <a:lnTo>
                  <a:pt x="476881" y="686212"/>
                </a:lnTo>
                <a:lnTo>
                  <a:pt x="487046" y="666101"/>
                </a:lnTo>
                <a:lnTo>
                  <a:pt x="497212" y="645990"/>
                </a:lnTo>
                <a:lnTo>
                  <a:pt x="507377" y="625880"/>
                </a:lnTo>
                <a:lnTo>
                  <a:pt x="517543" y="605769"/>
                </a:lnTo>
                <a:lnTo>
                  <a:pt x="527708" y="585658"/>
                </a:lnTo>
                <a:lnTo>
                  <a:pt x="537874" y="565548"/>
                </a:lnTo>
                <a:lnTo>
                  <a:pt x="548039" y="545437"/>
                </a:lnTo>
                <a:lnTo>
                  <a:pt x="558205" y="525326"/>
                </a:lnTo>
                <a:lnTo>
                  <a:pt x="568370" y="505216"/>
                </a:lnTo>
                <a:lnTo>
                  <a:pt x="578535" y="485105"/>
                </a:lnTo>
                <a:lnTo>
                  <a:pt x="588701" y="464994"/>
                </a:lnTo>
                <a:lnTo>
                  <a:pt x="598866" y="444884"/>
                </a:lnTo>
                <a:lnTo>
                  <a:pt x="609032" y="424773"/>
                </a:lnTo>
                <a:lnTo>
                  <a:pt x="619197" y="404662"/>
                </a:lnTo>
                <a:lnTo>
                  <a:pt x="629363" y="384552"/>
                </a:lnTo>
                <a:lnTo>
                  <a:pt x="639528" y="364441"/>
                </a:lnTo>
                <a:lnTo>
                  <a:pt x="649694" y="344330"/>
                </a:lnTo>
                <a:lnTo>
                  <a:pt x="659859" y="324220"/>
                </a:lnTo>
                <a:lnTo>
                  <a:pt x="670025" y="304109"/>
                </a:lnTo>
                <a:lnTo>
                  <a:pt x="680190" y="283998"/>
                </a:lnTo>
                <a:lnTo>
                  <a:pt x="690356" y="263888"/>
                </a:lnTo>
                <a:lnTo>
                  <a:pt x="700521" y="243777"/>
                </a:lnTo>
                <a:lnTo>
                  <a:pt x="710687" y="223666"/>
                </a:lnTo>
                <a:lnTo>
                  <a:pt x="720852" y="203556"/>
                </a:lnTo>
                <a:lnTo>
                  <a:pt x="731017" y="183445"/>
                </a:lnTo>
                <a:lnTo>
                  <a:pt x="741183" y="163334"/>
                </a:lnTo>
                <a:lnTo>
                  <a:pt x="751348" y="143224"/>
                </a:lnTo>
                <a:lnTo>
                  <a:pt x="761514" y="123113"/>
                </a:lnTo>
                <a:lnTo>
                  <a:pt x="771679" y="103002"/>
                </a:lnTo>
                <a:lnTo>
                  <a:pt x="781845" y="82892"/>
                </a:lnTo>
                <a:lnTo>
                  <a:pt x="792010" y="62781"/>
                </a:lnTo>
                <a:lnTo>
                  <a:pt x="802176" y="42670"/>
                </a:lnTo>
                <a:lnTo>
                  <a:pt x="812341" y="22560"/>
                </a:lnTo>
                <a:lnTo>
                  <a:pt x="822507" y="2449"/>
                </a:lnTo>
                <a:lnTo>
                  <a:pt x="823745" y="0"/>
                </a:lnTo>
              </a:path>
            </a:pathLst>
          </a:custGeom>
          <a:ln w="38692" cap="flat">
            <a:solidFill>
              <a:srgbClr val="CC6666">
                <a:alpha val="96470"/>
              </a:srgbClr>
            </a:solidFill>
            <a:prstDash val="solid"/>
            <a:round/>
          </a:ln>
        </p:spPr>
        <p:txBody>
          <a:bodyPr/>
          <a:lstStyle/>
          <a:p>
            <a:endParaRPr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pg20"/>
          <p:cNvSpPr/>
          <p:nvPr/>
        </p:nvSpPr>
        <p:spPr>
          <a:xfrm rot="19929278">
            <a:off x="6049190" y="5332685"/>
            <a:ext cx="96978" cy="110278"/>
          </a:xfrm>
          <a:custGeom>
            <a:avLst/>
            <a:gdLst/>
            <a:ahLst/>
            <a:cxnLst/>
            <a:rect l="0" t="0" r="0" b="0"/>
            <a:pathLst>
              <a:path w="160643" h="179722">
                <a:moveTo>
                  <a:pt x="160643" y="179722"/>
                </a:moveTo>
                <a:lnTo>
                  <a:pt x="150644" y="0"/>
                </a:lnTo>
                <a:lnTo>
                  <a:pt x="0" y="98520"/>
                </a:lnTo>
                <a:close/>
              </a:path>
            </a:pathLst>
          </a:custGeom>
          <a:solidFill>
            <a:srgbClr val="CC6666">
              <a:alpha val="96470"/>
            </a:srgbClr>
          </a:solidFill>
          <a:ln w="38692" cap="flat">
            <a:solidFill>
              <a:srgbClr val="CC6666">
                <a:alpha val="9647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pl21"/>
          <p:cNvSpPr/>
          <p:nvPr/>
        </p:nvSpPr>
        <p:spPr>
          <a:xfrm>
            <a:off x="4718131" y="5161792"/>
            <a:ext cx="605802" cy="587040"/>
          </a:xfrm>
          <a:custGeom>
            <a:avLst/>
            <a:gdLst/>
            <a:ahLst/>
            <a:cxnLst/>
            <a:rect l="0" t="0" r="0" b="0"/>
            <a:pathLst>
              <a:path w="2471236" h="1629641">
                <a:moveTo>
                  <a:pt x="0" y="1629641"/>
                </a:moveTo>
                <a:lnTo>
                  <a:pt x="27809" y="1611302"/>
                </a:lnTo>
                <a:lnTo>
                  <a:pt x="58305" y="1591192"/>
                </a:lnTo>
                <a:lnTo>
                  <a:pt x="88802" y="1571081"/>
                </a:lnTo>
                <a:lnTo>
                  <a:pt x="119298" y="1550970"/>
                </a:lnTo>
                <a:lnTo>
                  <a:pt x="149795" y="1530860"/>
                </a:lnTo>
                <a:lnTo>
                  <a:pt x="180291" y="1510749"/>
                </a:lnTo>
                <a:lnTo>
                  <a:pt x="210787" y="1490638"/>
                </a:lnTo>
                <a:lnTo>
                  <a:pt x="241284" y="1470528"/>
                </a:lnTo>
                <a:lnTo>
                  <a:pt x="271780" y="1450417"/>
                </a:lnTo>
                <a:lnTo>
                  <a:pt x="302277" y="1430306"/>
                </a:lnTo>
                <a:lnTo>
                  <a:pt x="332773" y="1410196"/>
                </a:lnTo>
                <a:lnTo>
                  <a:pt x="363269" y="1390085"/>
                </a:lnTo>
                <a:lnTo>
                  <a:pt x="393766" y="1369974"/>
                </a:lnTo>
                <a:lnTo>
                  <a:pt x="424262" y="1349864"/>
                </a:lnTo>
                <a:lnTo>
                  <a:pt x="454759" y="1329753"/>
                </a:lnTo>
                <a:lnTo>
                  <a:pt x="485255" y="1309642"/>
                </a:lnTo>
                <a:lnTo>
                  <a:pt x="515751" y="1289532"/>
                </a:lnTo>
                <a:lnTo>
                  <a:pt x="546248" y="1269421"/>
                </a:lnTo>
                <a:lnTo>
                  <a:pt x="576744" y="1249310"/>
                </a:lnTo>
                <a:lnTo>
                  <a:pt x="607241" y="1229200"/>
                </a:lnTo>
                <a:lnTo>
                  <a:pt x="637737" y="1209089"/>
                </a:lnTo>
                <a:lnTo>
                  <a:pt x="668233" y="1188978"/>
                </a:lnTo>
                <a:lnTo>
                  <a:pt x="698730" y="1168868"/>
                </a:lnTo>
                <a:lnTo>
                  <a:pt x="729226" y="1148757"/>
                </a:lnTo>
                <a:lnTo>
                  <a:pt x="759723" y="1128646"/>
                </a:lnTo>
                <a:lnTo>
                  <a:pt x="790219" y="1108536"/>
                </a:lnTo>
                <a:lnTo>
                  <a:pt x="820715" y="1088425"/>
                </a:lnTo>
                <a:lnTo>
                  <a:pt x="851212" y="1068314"/>
                </a:lnTo>
                <a:lnTo>
                  <a:pt x="881708" y="1048204"/>
                </a:lnTo>
                <a:lnTo>
                  <a:pt x="912205" y="1028093"/>
                </a:lnTo>
                <a:lnTo>
                  <a:pt x="942701" y="1007982"/>
                </a:lnTo>
                <a:lnTo>
                  <a:pt x="973197" y="987872"/>
                </a:lnTo>
                <a:lnTo>
                  <a:pt x="1003694" y="967761"/>
                </a:lnTo>
                <a:lnTo>
                  <a:pt x="1034190" y="947650"/>
                </a:lnTo>
                <a:lnTo>
                  <a:pt x="1064687" y="927540"/>
                </a:lnTo>
                <a:lnTo>
                  <a:pt x="1095183" y="907429"/>
                </a:lnTo>
                <a:lnTo>
                  <a:pt x="1125679" y="887318"/>
                </a:lnTo>
                <a:lnTo>
                  <a:pt x="1156176" y="867208"/>
                </a:lnTo>
                <a:lnTo>
                  <a:pt x="1186672" y="847097"/>
                </a:lnTo>
                <a:lnTo>
                  <a:pt x="1217169" y="826986"/>
                </a:lnTo>
                <a:lnTo>
                  <a:pt x="1247665" y="806876"/>
                </a:lnTo>
                <a:lnTo>
                  <a:pt x="1278161" y="786765"/>
                </a:lnTo>
                <a:lnTo>
                  <a:pt x="1308658" y="766654"/>
                </a:lnTo>
                <a:lnTo>
                  <a:pt x="1339154" y="746544"/>
                </a:lnTo>
                <a:lnTo>
                  <a:pt x="1369651" y="726433"/>
                </a:lnTo>
                <a:lnTo>
                  <a:pt x="1400147" y="706322"/>
                </a:lnTo>
                <a:lnTo>
                  <a:pt x="1430643" y="686212"/>
                </a:lnTo>
                <a:lnTo>
                  <a:pt x="1461140" y="666101"/>
                </a:lnTo>
                <a:lnTo>
                  <a:pt x="1491636" y="645990"/>
                </a:lnTo>
                <a:lnTo>
                  <a:pt x="1522133" y="625880"/>
                </a:lnTo>
                <a:lnTo>
                  <a:pt x="1552629" y="605769"/>
                </a:lnTo>
                <a:lnTo>
                  <a:pt x="1583125" y="585658"/>
                </a:lnTo>
                <a:lnTo>
                  <a:pt x="1613622" y="565548"/>
                </a:lnTo>
                <a:lnTo>
                  <a:pt x="1644118" y="545437"/>
                </a:lnTo>
                <a:lnTo>
                  <a:pt x="1674615" y="525326"/>
                </a:lnTo>
                <a:lnTo>
                  <a:pt x="1705111" y="505216"/>
                </a:lnTo>
                <a:lnTo>
                  <a:pt x="1735607" y="485105"/>
                </a:lnTo>
                <a:lnTo>
                  <a:pt x="1766104" y="464994"/>
                </a:lnTo>
                <a:lnTo>
                  <a:pt x="1796600" y="444884"/>
                </a:lnTo>
                <a:lnTo>
                  <a:pt x="1827097" y="424773"/>
                </a:lnTo>
                <a:lnTo>
                  <a:pt x="1857593" y="404662"/>
                </a:lnTo>
                <a:lnTo>
                  <a:pt x="1888089" y="384552"/>
                </a:lnTo>
                <a:lnTo>
                  <a:pt x="1918586" y="364441"/>
                </a:lnTo>
                <a:lnTo>
                  <a:pt x="1949082" y="344330"/>
                </a:lnTo>
                <a:lnTo>
                  <a:pt x="1979579" y="324220"/>
                </a:lnTo>
                <a:lnTo>
                  <a:pt x="2010075" y="304109"/>
                </a:lnTo>
                <a:lnTo>
                  <a:pt x="2040571" y="283998"/>
                </a:lnTo>
                <a:lnTo>
                  <a:pt x="2071068" y="263888"/>
                </a:lnTo>
                <a:lnTo>
                  <a:pt x="2101564" y="243777"/>
                </a:lnTo>
                <a:lnTo>
                  <a:pt x="2132061" y="223666"/>
                </a:lnTo>
                <a:lnTo>
                  <a:pt x="2162557" y="203556"/>
                </a:lnTo>
                <a:lnTo>
                  <a:pt x="2193053" y="183445"/>
                </a:lnTo>
                <a:lnTo>
                  <a:pt x="2223550" y="163334"/>
                </a:lnTo>
                <a:lnTo>
                  <a:pt x="2254046" y="143224"/>
                </a:lnTo>
                <a:lnTo>
                  <a:pt x="2284543" y="123113"/>
                </a:lnTo>
                <a:lnTo>
                  <a:pt x="2315039" y="103002"/>
                </a:lnTo>
                <a:lnTo>
                  <a:pt x="2345535" y="82892"/>
                </a:lnTo>
                <a:lnTo>
                  <a:pt x="2376032" y="62781"/>
                </a:lnTo>
                <a:lnTo>
                  <a:pt x="2406528" y="42670"/>
                </a:lnTo>
                <a:lnTo>
                  <a:pt x="2437025" y="22560"/>
                </a:lnTo>
                <a:lnTo>
                  <a:pt x="2467521" y="2449"/>
                </a:lnTo>
                <a:lnTo>
                  <a:pt x="2471236" y="0"/>
                </a:lnTo>
              </a:path>
            </a:pathLst>
          </a:custGeom>
          <a:ln w="37799" cap="flat">
            <a:solidFill>
              <a:srgbClr val="CC6666">
                <a:alpha val="98039"/>
              </a:srgbClr>
            </a:solidFill>
            <a:prstDash val="solid"/>
            <a:round/>
          </a:ln>
        </p:spPr>
        <p:txBody>
          <a:bodyPr/>
          <a:lstStyle/>
          <a:p>
            <a:endParaRPr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pg22"/>
          <p:cNvSpPr/>
          <p:nvPr/>
        </p:nvSpPr>
        <p:spPr>
          <a:xfrm rot="21251356">
            <a:off x="5244410" y="5104440"/>
            <a:ext cx="138419" cy="143539"/>
          </a:xfrm>
          <a:custGeom>
            <a:avLst/>
            <a:gdLst/>
            <a:ahLst/>
            <a:cxnLst/>
            <a:rect l="0" t="0" r="0" b="0"/>
            <a:pathLst>
              <a:path w="179682" h="160951">
                <a:moveTo>
                  <a:pt x="99093" y="160951"/>
                </a:moveTo>
                <a:lnTo>
                  <a:pt x="179682" y="0"/>
                </a:lnTo>
                <a:lnTo>
                  <a:pt x="0" y="10683"/>
                </a:lnTo>
                <a:close/>
              </a:path>
            </a:pathLst>
          </a:custGeom>
          <a:solidFill>
            <a:srgbClr val="CC6666">
              <a:alpha val="98039"/>
            </a:srgbClr>
          </a:solidFill>
          <a:ln w="37799" cap="flat">
            <a:solidFill>
              <a:srgbClr val="CC6666">
                <a:alpha val="98039"/>
              </a:srgbClr>
            </a:solidFill>
            <a:prstDash val="solid"/>
            <a:round/>
          </a:ln>
        </p:spPr>
        <p:txBody>
          <a:bodyPr/>
          <a:lstStyle/>
          <a:p>
            <a:endParaRPr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pl23"/>
          <p:cNvSpPr/>
          <p:nvPr/>
        </p:nvSpPr>
        <p:spPr>
          <a:xfrm>
            <a:off x="6404229" y="1583304"/>
            <a:ext cx="2563872" cy="2512923"/>
          </a:xfrm>
          <a:custGeom>
            <a:avLst/>
            <a:gdLst/>
            <a:ahLst/>
            <a:cxnLst/>
            <a:rect l="0" t="0" r="0" b="0"/>
            <a:pathLst>
              <a:path w="2653871" h="2625119">
                <a:moveTo>
                  <a:pt x="2653871" y="0"/>
                </a:moveTo>
                <a:lnTo>
                  <a:pt x="2635332" y="18338"/>
                </a:lnTo>
                <a:lnTo>
                  <a:pt x="2604835" y="48504"/>
                </a:lnTo>
                <a:lnTo>
                  <a:pt x="2574339" y="78670"/>
                </a:lnTo>
                <a:lnTo>
                  <a:pt x="2543842" y="108836"/>
                </a:lnTo>
                <a:lnTo>
                  <a:pt x="2513346" y="139002"/>
                </a:lnTo>
                <a:lnTo>
                  <a:pt x="2482850" y="169168"/>
                </a:lnTo>
                <a:lnTo>
                  <a:pt x="2452353" y="199334"/>
                </a:lnTo>
                <a:lnTo>
                  <a:pt x="2421857" y="229500"/>
                </a:lnTo>
                <a:lnTo>
                  <a:pt x="2391360" y="259666"/>
                </a:lnTo>
                <a:lnTo>
                  <a:pt x="2360864" y="289832"/>
                </a:lnTo>
                <a:lnTo>
                  <a:pt x="2330368" y="319998"/>
                </a:lnTo>
                <a:lnTo>
                  <a:pt x="2299871" y="350164"/>
                </a:lnTo>
                <a:lnTo>
                  <a:pt x="2269375" y="380330"/>
                </a:lnTo>
                <a:lnTo>
                  <a:pt x="2238878" y="410496"/>
                </a:lnTo>
                <a:lnTo>
                  <a:pt x="2208382" y="440662"/>
                </a:lnTo>
                <a:lnTo>
                  <a:pt x="2177886" y="470828"/>
                </a:lnTo>
                <a:lnTo>
                  <a:pt x="2147389" y="500994"/>
                </a:lnTo>
                <a:lnTo>
                  <a:pt x="2116893" y="531160"/>
                </a:lnTo>
                <a:lnTo>
                  <a:pt x="2086396" y="561326"/>
                </a:lnTo>
                <a:lnTo>
                  <a:pt x="2055900" y="591492"/>
                </a:lnTo>
                <a:lnTo>
                  <a:pt x="2025404" y="621658"/>
                </a:lnTo>
                <a:lnTo>
                  <a:pt x="1994907" y="651824"/>
                </a:lnTo>
                <a:lnTo>
                  <a:pt x="1964411" y="681990"/>
                </a:lnTo>
                <a:lnTo>
                  <a:pt x="1933914" y="712156"/>
                </a:lnTo>
                <a:lnTo>
                  <a:pt x="1903418" y="742322"/>
                </a:lnTo>
                <a:lnTo>
                  <a:pt x="1872922" y="772488"/>
                </a:lnTo>
                <a:lnTo>
                  <a:pt x="1842425" y="802654"/>
                </a:lnTo>
                <a:lnTo>
                  <a:pt x="1811929" y="832820"/>
                </a:lnTo>
                <a:lnTo>
                  <a:pt x="1781432" y="862986"/>
                </a:lnTo>
                <a:lnTo>
                  <a:pt x="1750936" y="893152"/>
                </a:lnTo>
                <a:lnTo>
                  <a:pt x="1720440" y="923318"/>
                </a:lnTo>
                <a:lnTo>
                  <a:pt x="1689943" y="953484"/>
                </a:lnTo>
                <a:lnTo>
                  <a:pt x="1659447" y="983650"/>
                </a:lnTo>
                <a:lnTo>
                  <a:pt x="1628950" y="1013816"/>
                </a:lnTo>
                <a:lnTo>
                  <a:pt x="1598454" y="1043982"/>
                </a:lnTo>
                <a:lnTo>
                  <a:pt x="1567958" y="1074148"/>
                </a:lnTo>
                <a:lnTo>
                  <a:pt x="1537461" y="1104314"/>
                </a:lnTo>
                <a:lnTo>
                  <a:pt x="1506965" y="1134480"/>
                </a:lnTo>
                <a:lnTo>
                  <a:pt x="1476468" y="1164646"/>
                </a:lnTo>
                <a:lnTo>
                  <a:pt x="1445972" y="1194812"/>
                </a:lnTo>
                <a:lnTo>
                  <a:pt x="1415476" y="1224978"/>
                </a:lnTo>
                <a:lnTo>
                  <a:pt x="1384979" y="1255144"/>
                </a:lnTo>
                <a:lnTo>
                  <a:pt x="1354483" y="1285310"/>
                </a:lnTo>
                <a:lnTo>
                  <a:pt x="1323987" y="1315476"/>
                </a:lnTo>
                <a:lnTo>
                  <a:pt x="1293490" y="1345642"/>
                </a:lnTo>
                <a:lnTo>
                  <a:pt x="1262994" y="1375808"/>
                </a:lnTo>
                <a:lnTo>
                  <a:pt x="1232497" y="1405974"/>
                </a:lnTo>
                <a:lnTo>
                  <a:pt x="1202001" y="1436140"/>
                </a:lnTo>
                <a:lnTo>
                  <a:pt x="1171505" y="1466306"/>
                </a:lnTo>
                <a:lnTo>
                  <a:pt x="1141008" y="1496472"/>
                </a:lnTo>
                <a:lnTo>
                  <a:pt x="1110512" y="1526638"/>
                </a:lnTo>
                <a:lnTo>
                  <a:pt x="1080015" y="1556804"/>
                </a:lnTo>
                <a:lnTo>
                  <a:pt x="1049519" y="1586970"/>
                </a:lnTo>
                <a:lnTo>
                  <a:pt x="1019023" y="1617136"/>
                </a:lnTo>
                <a:lnTo>
                  <a:pt x="988526" y="1647302"/>
                </a:lnTo>
                <a:lnTo>
                  <a:pt x="958030" y="1677468"/>
                </a:lnTo>
                <a:lnTo>
                  <a:pt x="927533" y="1707634"/>
                </a:lnTo>
                <a:lnTo>
                  <a:pt x="897037" y="1737800"/>
                </a:lnTo>
                <a:lnTo>
                  <a:pt x="866541" y="1767966"/>
                </a:lnTo>
                <a:lnTo>
                  <a:pt x="836044" y="1798132"/>
                </a:lnTo>
                <a:lnTo>
                  <a:pt x="805548" y="1828298"/>
                </a:lnTo>
                <a:lnTo>
                  <a:pt x="775051" y="1858464"/>
                </a:lnTo>
                <a:lnTo>
                  <a:pt x="744555" y="1888630"/>
                </a:lnTo>
                <a:lnTo>
                  <a:pt x="714059" y="1918796"/>
                </a:lnTo>
                <a:lnTo>
                  <a:pt x="683562" y="1948962"/>
                </a:lnTo>
                <a:lnTo>
                  <a:pt x="653066" y="1979128"/>
                </a:lnTo>
                <a:lnTo>
                  <a:pt x="622569" y="2009294"/>
                </a:lnTo>
                <a:lnTo>
                  <a:pt x="592073" y="2039460"/>
                </a:lnTo>
                <a:lnTo>
                  <a:pt x="561577" y="2069626"/>
                </a:lnTo>
                <a:lnTo>
                  <a:pt x="531080" y="2099792"/>
                </a:lnTo>
                <a:lnTo>
                  <a:pt x="500584" y="2129958"/>
                </a:lnTo>
                <a:lnTo>
                  <a:pt x="470087" y="2160124"/>
                </a:lnTo>
                <a:lnTo>
                  <a:pt x="439591" y="2190290"/>
                </a:lnTo>
                <a:lnTo>
                  <a:pt x="409095" y="2220456"/>
                </a:lnTo>
                <a:lnTo>
                  <a:pt x="378598" y="2250622"/>
                </a:lnTo>
                <a:lnTo>
                  <a:pt x="348102" y="2280788"/>
                </a:lnTo>
                <a:lnTo>
                  <a:pt x="317605" y="2310954"/>
                </a:lnTo>
                <a:lnTo>
                  <a:pt x="287109" y="2341120"/>
                </a:lnTo>
                <a:lnTo>
                  <a:pt x="256613" y="2371286"/>
                </a:lnTo>
                <a:lnTo>
                  <a:pt x="226116" y="2401452"/>
                </a:lnTo>
                <a:lnTo>
                  <a:pt x="195620" y="2431618"/>
                </a:lnTo>
                <a:lnTo>
                  <a:pt x="165123" y="2461784"/>
                </a:lnTo>
                <a:lnTo>
                  <a:pt x="134627" y="2491950"/>
                </a:lnTo>
                <a:lnTo>
                  <a:pt x="104131" y="2522116"/>
                </a:lnTo>
                <a:lnTo>
                  <a:pt x="73634" y="2552282"/>
                </a:lnTo>
                <a:lnTo>
                  <a:pt x="43138" y="2582448"/>
                </a:lnTo>
                <a:lnTo>
                  <a:pt x="12641" y="2612614"/>
                </a:lnTo>
                <a:lnTo>
                  <a:pt x="0" y="2625119"/>
                </a:lnTo>
              </a:path>
            </a:pathLst>
          </a:custGeom>
          <a:ln w="33612" cap="flat">
            <a:solidFill>
              <a:srgbClr val="66CC99">
                <a:alpha val="80784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pg24"/>
          <p:cNvSpPr/>
          <p:nvPr/>
        </p:nvSpPr>
        <p:spPr>
          <a:xfrm>
            <a:off x="6314231" y="4005064"/>
            <a:ext cx="174117" cy="173610"/>
          </a:xfrm>
          <a:custGeom>
            <a:avLst/>
            <a:gdLst/>
            <a:ahLst/>
            <a:cxnLst/>
            <a:rect l="0" t="0" r="0" b="0"/>
            <a:pathLst>
              <a:path w="174117" h="173610">
                <a:moveTo>
                  <a:pt x="47533" y="0"/>
                </a:moveTo>
                <a:lnTo>
                  <a:pt x="0" y="173610"/>
                </a:lnTo>
                <a:lnTo>
                  <a:pt x="174117" y="127970"/>
                </a:lnTo>
                <a:close/>
              </a:path>
            </a:pathLst>
          </a:custGeom>
          <a:solidFill>
            <a:srgbClr val="66CC99">
              <a:alpha val="80784"/>
            </a:srgbClr>
          </a:solidFill>
          <a:ln w="33612" cap="flat">
            <a:solidFill>
              <a:srgbClr val="66CC99">
                <a:alpha val="80784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pl25"/>
          <p:cNvSpPr/>
          <p:nvPr/>
        </p:nvSpPr>
        <p:spPr>
          <a:xfrm>
            <a:off x="3258693" y="1583304"/>
            <a:ext cx="2584672" cy="2534280"/>
          </a:xfrm>
          <a:custGeom>
            <a:avLst/>
            <a:gdLst/>
            <a:ahLst/>
            <a:cxnLst/>
            <a:rect l="0" t="0" r="0" b="0"/>
            <a:pathLst>
              <a:path w="2653871" h="2625119">
                <a:moveTo>
                  <a:pt x="0" y="0"/>
                </a:moveTo>
                <a:lnTo>
                  <a:pt x="18539" y="18338"/>
                </a:lnTo>
                <a:lnTo>
                  <a:pt x="49036" y="48504"/>
                </a:lnTo>
                <a:lnTo>
                  <a:pt x="79532" y="78670"/>
                </a:lnTo>
                <a:lnTo>
                  <a:pt x="110028" y="108836"/>
                </a:lnTo>
                <a:lnTo>
                  <a:pt x="140525" y="139002"/>
                </a:lnTo>
                <a:lnTo>
                  <a:pt x="171021" y="169168"/>
                </a:lnTo>
                <a:lnTo>
                  <a:pt x="201518" y="199334"/>
                </a:lnTo>
                <a:lnTo>
                  <a:pt x="232014" y="229500"/>
                </a:lnTo>
                <a:lnTo>
                  <a:pt x="262510" y="259666"/>
                </a:lnTo>
                <a:lnTo>
                  <a:pt x="293007" y="289832"/>
                </a:lnTo>
                <a:lnTo>
                  <a:pt x="323503" y="319998"/>
                </a:lnTo>
                <a:lnTo>
                  <a:pt x="354000" y="350164"/>
                </a:lnTo>
                <a:lnTo>
                  <a:pt x="384496" y="380330"/>
                </a:lnTo>
                <a:lnTo>
                  <a:pt x="414992" y="410496"/>
                </a:lnTo>
                <a:lnTo>
                  <a:pt x="445489" y="440662"/>
                </a:lnTo>
                <a:lnTo>
                  <a:pt x="475985" y="470828"/>
                </a:lnTo>
                <a:lnTo>
                  <a:pt x="506482" y="500994"/>
                </a:lnTo>
                <a:lnTo>
                  <a:pt x="536978" y="531160"/>
                </a:lnTo>
                <a:lnTo>
                  <a:pt x="567474" y="561326"/>
                </a:lnTo>
                <a:lnTo>
                  <a:pt x="597971" y="591492"/>
                </a:lnTo>
                <a:lnTo>
                  <a:pt x="628467" y="621658"/>
                </a:lnTo>
                <a:lnTo>
                  <a:pt x="658964" y="651824"/>
                </a:lnTo>
                <a:lnTo>
                  <a:pt x="689460" y="681990"/>
                </a:lnTo>
                <a:lnTo>
                  <a:pt x="719956" y="712156"/>
                </a:lnTo>
                <a:lnTo>
                  <a:pt x="750453" y="742322"/>
                </a:lnTo>
                <a:lnTo>
                  <a:pt x="780949" y="772488"/>
                </a:lnTo>
                <a:lnTo>
                  <a:pt x="811446" y="802654"/>
                </a:lnTo>
                <a:lnTo>
                  <a:pt x="841942" y="832820"/>
                </a:lnTo>
                <a:lnTo>
                  <a:pt x="872438" y="862986"/>
                </a:lnTo>
                <a:lnTo>
                  <a:pt x="902935" y="893152"/>
                </a:lnTo>
                <a:lnTo>
                  <a:pt x="933431" y="923318"/>
                </a:lnTo>
                <a:lnTo>
                  <a:pt x="963928" y="953484"/>
                </a:lnTo>
                <a:lnTo>
                  <a:pt x="994424" y="983650"/>
                </a:lnTo>
                <a:lnTo>
                  <a:pt x="1024920" y="1013816"/>
                </a:lnTo>
                <a:lnTo>
                  <a:pt x="1055417" y="1043982"/>
                </a:lnTo>
                <a:lnTo>
                  <a:pt x="1085913" y="1074148"/>
                </a:lnTo>
                <a:lnTo>
                  <a:pt x="1116410" y="1104314"/>
                </a:lnTo>
                <a:lnTo>
                  <a:pt x="1146906" y="1134480"/>
                </a:lnTo>
                <a:lnTo>
                  <a:pt x="1177402" y="1164646"/>
                </a:lnTo>
                <a:lnTo>
                  <a:pt x="1207899" y="1194812"/>
                </a:lnTo>
                <a:lnTo>
                  <a:pt x="1238395" y="1224978"/>
                </a:lnTo>
                <a:lnTo>
                  <a:pt x="1268892" y="1255144"/>
                </a:lnTo>
                <a:lnTo>
                  <a:pt x="1299388" y="1285310"/>
                </a:lnTo>
                <a:lnTo>
                  <a:pt x="1329884" y="1315476"/>
                </a:lnTo>
                <a:lnTo>
                  <a:pt x="1360381" y="1345642"/>
                </a:lnTo>
                <a:lnTo>
                  <a:pt x="1390877" y="1375808"/>
                </a:lnTo>
                <a:lnTo>
                  <a:pt x="1421374" y="1405974"/>
                </a:lnTo>
                <a:lnTo>
                  <a:pt x="1451870" y="1436140"/>
                </a:lnTo>
                <a:lnTo>
                  <a:pt x="1482366" y="1466306"/>
                </a:lnTo>
                <a:lnTo>
                  <a:pt x="1512863" y="1496472"/>
                </a:lnTo>
                <a:lnTo>
                  <a:pt x="1543359" y="1526638"/>
                </a:lnTo>
                <a:lnTo>
                  <a:pt x="1573856" y="1556804"/>
                </a:lnTo>
                <a:lnTo>
                  <a:pt x="1604352" y="1586970"/>
                </a:lnTo>
                <a:lnTo>
                  <a:pt x="1634848" y="1617136"/>
                </a:lnTo>
                <a:lnTo>
                  <a:pt x="1665345" y="1647302"/>
                </a:lnTo>
                <a:lnTo>
                  <a:pt x="1695841" y="1677468"/>
                </a:lnTo>
                <a:lnTo>
                  <a:pt x="1726338" y="1707634"/>
                </a:lnTo>
                <a:lnTo>
                  <a:pt x="1756834" y="1737800"/>
                </a:lnTo>
                <a:lnTo>
                  <a:pt x="1787330" y="1767966"/>
                </a:lnTo>
                <a:lnTo>
                  <a:pt x="1817827" y="1798132"/>
                </a:lnTo>
                <a:lnTo>
                  <a:pt x="1848323" y="1828298"/>
                </a:lnTo>
                <a:lnTo>
                  <a:pt x="1878820" y="1858464"/>
                </a:lnTo>
                <a:lnTo>
                  <a:pt x="1909316" y="1888630"/>
                </a:lnTo>
                <a:lnTo>
                  <a:pt x="1939812" y="1918796"/>
                </a:lnTo>
                <a:lnTo>
                  <a:pt x="1970309" y="1948962"/>
                </a:lnTo>
                <a:lnTo>
                  <a:pt x="2000805" y="1979128"/>
                </a:lnTo>
                <a:lnTo>
                  <a:pt x="2031302" y="2009294"/>
                </a:lnTo>
                <a:lnTo>
                  <a:pt x="2061798" y="2039460"/>
                </a:lnTo>
                <a:lnTo>
                  <a:pt x="2092294" y="2069626"/>
                </a:lnTo>
                <a:lnTo>
                  <a:pt x="2122791" y="2099792"/>
                </a:lnTo>
                <a:lnTo>
                  <a:pt x="2153287" y="2129958"/>
                </a:lnTo>
                <a:lnTo>
                  <a:pt x="2183784" y="2160124"/>
                </a:lnTo>
                <a:lnTo>
                  <a:pt x="2214280" y="2190290"/>
                </a:lnTo>
                <a:lnTo>
                  <a:pt x="2244776" y="2220456"/>
                </a:lnTo>
                <a:lnTo>
                  <a:pt x="2275273" y="2250622"/>
                </a:lnTo>
                <a:lnTo>
                  <a:pt x="2305769" y="2280788"/>
                </a:lnTo>
                <a:lnTo>
                  <a:pt x="2336266" y="2310954"/>
                </a:lnTo>
                <a:lnTo>
                  <a:pt x="2366762" y="2341120"/>
                </a:lnTo>
                <a:lnTo>
                  <a:pt x="2397258" y="2371286"/>
                </a:lnTo>
                <a:lnTo>
                  <a:pt x="2427755" y="2401452"/>
                </a:lnTo>
                <a:lnTo>
                  <a:pt x="2458251" y="2431618"/>
                </a:lnTo>
                <a:lnTo>
                  <a:pt x="2488748" y="2461784"/>
                </a:lnTo>
                <a:lnTo>
                  <a:pt x="2519244" y="2491950"/>
                </a:lnTo>
                <a:lnTo>
                  <a:pt x="2549740" y="2522116"/>
                </a:lnTo>
                <a:lnTo>
                  <a:pt x="2580237" y="2552282"/>
                </a:lnTo>
                <a:lnTo>
                  <a:pt x="2610733" y="2582448"/>
                </a:lnTo>
                <a:lnTo>
                  <a:pt x="2641230" y="2612614"/>
                </a:lnTo>
                <a:lnTo>
                  <a:pt x="2653871" y="2625119"/>
                </a:lnTo>
              </a:path>
            </a:pathLst>
          </a:custGeom>
          <a:ln w="36997" cap="flat">
            <a:solidFill>
              <a:srgbClr val="66CC99">
                <a:alpha val="92156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pg26"/>
          <p:cNvSpPr/>
          <p:nvPr/>
        </p:nvSpPr>
        <p:spPr>
          <a:xfrm>
            <a:off x="5738447" y="4005064"/>
            <a:ext cx="174117" cy="173610"/>
          </a:xfrm>
          <a:custGeom>
            <a:avLst/>
            <a:gdLst/>
            <a:ahLst/>
            <a:cxnLst/>
            <a:rect l="0" t="0" r="0" b="0"/>
            <a:pathLst>
              <a:path w="174117" h="173610">
                <a:moveTo>
                  <a:pt x="0" y="127970"/>
                </a:moveTo>
                <a:lnTo>
                  <a:pt x="174117" y="173610"/>
                </a:lnTo>
                <a:lnTo>
                  <a:pt x="126584" y="0"/>
                </a:lnTo>
                <a:close/>
              </a:path>
            </a:pathLst>
          </a:custGeom>
          <a:solidFill>
            <a:srgbClr val="66CC99">
              <a:alpha val="92156"/>
            </a:srgbClr>
          </a:solidFill>
          <a:ln w="36997" cap="flat">
            <a:solidFill>
              <a:srgbClr val="66CC99">
                <a:alpha val="92156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x27"/>
          <p:cNvSpPr/>
          <p:nvPr/>
        </p:nvSpPr>
        <p:spPr>
          <a:xfrm>
            <a:off x="4919188" y="1321810"/>
            <a:ext cx="661261" cy="15916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100"/>
              </a:lnSpc>
            </a:pP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</a:p>
        </p:txBody>
      </p:sp>
      <p:sp>
        <p:nvSpPr>
          <p:cNvPr id="29" name="tx29"/>
          <p:cNvSpPr/>
          <p:nvPr/>
        </p:nvSpPr>
        <p:spPr>
          <a:xfrm>
            <a:off x="7657424" y="5448521"/>
            <a:ext cx="388471" cy="10347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100"/>
              </a:lnSpc>
            </a:pP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sz="1400" b="1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x30"/>
          <p:cNvSpPr/>
          <p:nvPr/>
        </p:nvSpPr>
        <p:spPr>
          <a:xfrm>
            <a:off x="4698165" y="1808854"/>
            <a:ext cx="426603" cy="10347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100"/>
              </a:lnSpc>
            </a:pP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</a:t>
            </a: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</a:p>
        </p:txBody>
      </p:sp>
      <p:sp>
        <p:nvSpPr>
          <p:cNvPr id="31" name="tx31"/>
          <p:cNvSpPr/>
          <p:nvPr/>
        </p:nvSpPr>
        <p:spPr>
          <a:xfrm>
            <a:off x="6675754" y="1349654"/>
            <a:ext cx="426603" cy="10347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100"/>
              </a:lnSpc>
            </a:pP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</a:t>
            </a: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56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</a:p>
        </p:txBody>
      </p:sp>
      <p:sp>
        <p:nvSpPr>
          <p:cNvPr id="32" name="tx32"/>
          <p:cNvSpPr/>
          <p:nvPr/>
        </p:nvSpPr>
        <p:spPr>
          <a:xfrm>
            <a:off x="7405588" y="1804354"/>
            <a:ext cx="418605" cy="11247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100"/>
              </a:lnSpc>
            </a:pP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33" name="tx33"/>
          <p:cNvSpPr/>
          <p:nvPr/>
        </p:nvSpPr>
        <p:spPr>
          <a:xfrm>
            <a:off x="6204172" y="3543980"/>
            <a:ext cx="337517" cy="10341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100"/>
              </a:lnSpc>
            </a:pP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</a:t>
            </a: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09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34" name="tx34"/>
          <p:cNvSpPr/>
          <p:nvPr/>
        </p:nvSpPr>
        <p:spPr>
          <a:xfrm>
            <a:off x="6229523" y="5448521"/>
            <a:ext cx="337517" cy="10347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100"/>
              </a:lnSpc>
            </a:pP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</a:t>
            </a: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35" name="tx35"/>
          <p:cNvSpPr/>
          <p:nvPr/>
        </p:nvSpPr>
        <p:spPr>
          <a:xfrm>
            <a:off x="4460137" y="5448521"/>
            <a:ext cx="337517" cy="10347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100"/>
              </a:lnSpc>
            </a:pP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-0.0</a:t>
            </a: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36" name="tx36"/>
          <p:cNvSpPr/>
          <p:nvPr/>
        </p:nvSpPr>
        <p:spPr>
          <a:xfrm>
            <a:off x="7817230" y="2903611"/>
            <a:ext cx="222987" cy="10211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100"/>
              </a:lnSpc>
            </a:pP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sz="1400" b="1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x37"/>
          <p:cNvSpPr/>
          <p:nvPr/>
        </p:nvSpPr>
        <p:spPr>
          <a:xfrm>
            <a:off x="4151785" y="2903611"/>
            <a:ext cx="222987" cy="10211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100"/>
              </a:lnSpc>
            </a:pP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sz="1400" b="1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pg46"/>
          <p:cNvSpPr/>
          <p:nvPr/>
        </p:nvSpPr>
        <p:spPr>
          <a:xfrm>
            <a:off x="5247705" y="2288720"/>
            <a:ext cx="1699948" cy="1039948"/>
          </a:xfrm>
          <a:custGeom>
            <a:avLst/>
            <a:gdLst/>
            <a:ahLst/>
            <a:cxnLst/>
            <a:rect l="0" t="0" r="0" b="0"/>
            <a:pathLst>
              <a:path w="1161086" h="191440">
                <a:moveTo>
                  <a:pt x="27432" y="191440"/>
                </a:moveTo>
                <a:lnTo>
                  <a:pt x="1133654" y="191440"/>
                </a:lnTo>
                <a:lnTo>
                  <a:pt x="1132549" y="191417"/>
                </a:lnTo>
                <a:lnTo>
                  <a:pt x="1136960" y="191240"/>
                </a:lnTo>
                <a:lnTo>
                  <a:pt x="1141286" y="190357"/>
                </a:lnTo>
                <a:lnTo>
                  <a:pt x="1145414" y="188791"/>
                </a:lnTo>
                <a:lnTo>
                  <a:pt x="1149237" y="186584"/>
                </a:lnTo>
                <a:lnTo>
                  <a:pt x="1152657" y="183792"/>
                </a:lnTo>
                <a:lnTo>
                  <a:pt x="1155584" y="180487"/>
                </a:lnTo>
                <a:lnTo>
                  <a:pt x="1157944" y="176756"/>
                </a:lnTo>
                <a:lnTo>
                  <a:pt x="1159674" y="172694"/>
                </a:lnTo>
                <a:lnTo>
                  <a:pt x="1160731" y="168408"/>
                </a:lnTo>
                <a:lnTo>
                  <a:pt x="1161086" y="164008"/>
                </a:lnTo>
                <a:lnTo>
                  <a:pt x="1161086" y="27432"/>
                </a:lnTo>
                <a:lnTo>
                  <a:pt x="1160731" y="23031"/>
                </a:lnTo>
                <a:lnTo>
                  <a:pt x="1159674" y="18745"/>
                </a:lnTo>
                <a:lnTo>
                  <a:pt x="1157944" y="14683"/>
                </a:lnTo>
                <a:lnTo>
                  <a:pt x="1155584" y="10952"/>
                </a:lnTo>
                <a:lnTo>
                  <a:pt x="1152657" y="7647"/>
                </a:lnTo>
                <a:lnTo>
                  <a:pt x="1149237" y="4855"/>
                </a:lnTo>
                <a:lnTo>
                  <a:pt x="1145414" y="2648"/>
                </a:lnTo>
                <a:lnTo>
                  <a:pt x="1141286" y="1083"/>
                </a:lnTo>
                <a:lnTo>
                  <a:pt x="1136960" y="200"/>
                </a:lnTo>
                <a:lnTo>
                  <a:pt x="1133654" y="0"/>
                </a:lnTo>
                <a:lnTo>
                  <a:pt x="27432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5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2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5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x47"/>
          <p:cNvSpPr/>
          <p:nvPr/>
        </p:nvSpPr>
        <p:spPr>
          <a:xfrm>
            <a:off x="5562856" y="2432516"/>
            <a:ext cx="1069646" cy="10170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algn="ctr"/>
            <a:r>
              <a:rPr lang="en-CA" sz="1400" b="1" i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Acer saccharum </a:t>
            </a:r>
          </a:p>
          <a:p>
            <a:pPr algn="ctr"/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TLA</a:t>
            </a:r>
          </a:p>
        </p:txBody>
      </p:sp>
      <p:sp>
        <p:nvSpPr>
          <p:cNvPr id="48" name="pg48"/>
          <p:cNvSpPr/>
          <p:nvPr/>
        </p:nvSpPr>
        <p:spPr>
          <a:xfrm>
            <a:off x="5206978" y="5770189"/>
            <a:ext cx="1781402" cy="1069982"/>
          </a:xfrm>
          <a:custGeom>
            <a:avLst/>
            <a:gdLst/>
            <a:ahLst/>
            <a:cxnLst/>
            <a:rect l="0" t="0" r="0" b="0"/>
            <a:pathLst>
              <a:path w="1384142" h="191440">
                <a:moveTo>
                  <a:pt x="27431" y="191440"/>
                </a:moveTo>
                <a:lnTo>
                  <a:pt x="1356710" y="191440"/>
                </a:lnTo>
                <a:lnTo>
                  <a:pt x="1355605" y="191417"/>
                </a:lnTo>
                <a:lnTo>
                  <a:pt x="1360017" y="191240"/>
                </a:lnTo>
                <a:lnTo>
                  <a:pt x="1364342" y="190357"/>
                </a:lnTo>
                <a:lnTo>
                  <a:pt x="1368470" y="188791"/>
                </a:lnTo>
                <a:lnTo>
                  <a:pt x="1372293" y="186584"/>
                </a:lnTo>
                <a:lnTo>
                  <a:pt x="1375713" y="183792"/>
                </a:lnTo>
                <a:lnTo>
                  <a:pt x="1378640" y="180487"/>
                </a:lnTo>
                <a:lnTo>
                  <a:pt x="1381000" y="176756"/>
                </a:lnTo>
                <a:lnTo>
                  <a:pt x="1382730" y="172694"/>
                </a:lnTo>
                <a:lnTo>
                  <a:pt x="1383787" y="168408"/>
                </a:lnTo>
                <a:lnTo>
                  <a:pt x="1384142" y="164008"/>
                </a:lnTo>
                <a:lnTo>
                  <a:pt x="1384142" y="27431"/>
                </a:lnTo>
                <a:lnTo>
                  <a:pt x="1383787" y="23031"/>
                </a:lnTo>
                <a:lnTo>
                  <a:pt x="1382730" y="18745"/>
                </a:lnTo>
                <a:lnTo>
                  <a:pt x="1381000" y="14683"/>
                </a:lnTo>
                <a:lnTo>
                  <a:pt x="1378640" y="10952"/>
                </a:lnTo>
                <a:lnTo>
                  <a:pt x="1375713" y="7647"/>
                </a:lnTo>
                <a:lnTo>
                  <a:pt x="1372293" y="4855"/>
                </a:lnTo>
                <a:lnTo>
                  <a:pt x="1368470" y="2648"/>
                </a:lnTo>
                <a:lnTo>
                  <a:pt x="1364342" y="1083"/>
                </a:lnTo>
                <a:lnTo>
                  <a:pt x="1360017" y="200"/>
                </a:lnTo>
                <a:lnTo>
                  <a:pt x="1356710" y="0"/>
                </a:lnTo>
                <a:lnTo>
                  <a:pt x="27431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5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1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5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pg50"/>
          <p:cNvSpPr/>
          <p:nvPr/>
        </p:nvSpPr>
        <p:spPr>
          <a:xfrm>
            <a:off x="3521546" y="5770669"/>
            <a:ext cx="1430681" cy="286216"/>
          </a:xfrm>
          <a:custGeom>
            <a:avLst/>
            <a:gdLst/>
            <a:ahLst/>
            <a:cxnLst/>
            <a:rect l="0" t="0" r="0" b="0"/>
            <a:pathLst>
              <a:path w="326979" h="191440">
                <a:moveTo>
                  <a:pt x="27432" y="191440"/>
                </a:moveTo>
                <a:lnTo>
                  <a:pt x="299547" y="191440"/>
                </a:lnTo>
                <a:lnTo>
                  <a:pt x="298442" y="191417"/>
                </a:lnTo>
                <a:lnTo>
                  <a:pt x="302853" y="191240"/>
                </a:lnTo>
                <a:lnTo>
                  <a:pt x="307179" y="190357"/>
                </a:lnTo>
                <a:lnTo>
                  <a:pt x="311307" y="188791"/>
                </a:lnTo>
                <a:lnTo>
                  <a:pt x="315130" y="186584"/>
                </a:lnTo>
                <a:lnTo>
                  <a:pt x="318549" y="183792"/>
                </a:lnTo>
                <a:lnTo>
                  <a:pt x="321477" y="180487"/>
                </a:lnTo>
                <a:lnTo>
                  <a:pt x="323836" y="176756"/>
                </a:lnTo>
                <a:lnTo>
                  <a:pt x="325567" y="172694"/>
                </a:lnTo>
                <a:lnTo>
                  <a:pt x="326623" y="168408"/>
                </a:lnTo>
                <a:lnTo>
                  <a:pt x="326979" y="164008"/>
                </a:lnTo>
                <a:lnTo>
                  <a:pt x="326979" y="27431"/>
                </a:lnTo>
                <a:lnTo>
                  <a:pt x="326623" y="23031"/>
                </a:lnTo>
                <a:lnTo>
                  <a:pt x="325567" y="18745"/>
                </a:lnTo>
                <a:lnTo>
                  <a:pt x="323836" y="14683"/>
                </a:lnTo>
                <a:lnTo>
                  <a:pt x="321477" y="10952"/>
                </a:lnTo>
                <a:lnTo>
                  <a:pt x="318549" y="7647"/>
                </a:lnTo>
                <a:lnTo>
                  <a:pt x="315130" y="4855"/>
                </a:lnTo>
                <a:lnTo>
                  <a:pt x="311307" y="2648"/>
                </a:lnTo>
                <a:lnTo>
                  <a:pt x="307179" y="1083"/>
                </a:lnTo>
                <a:lnTo>
                  <a:pt x="302853" y="200"/>
                </a:lnTo>
                <a:lnTo>
                  <a:pt x="299547" y="0"/>
                </a:lnTo>
                <a:lnTo>
                  <a:pt x="27432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5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1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5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x51"/>
          <p:cNvSpPr/>
          <p:nvPr/>
        </p:nvSpPr>
        <p:spPr>
          <a:xfrm>
            <a:off x="3897218" y="5898952"/>
            <a:ext cx="679335" cy="7999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100"/>
              </a:lnSpc>
            </a:pP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Fern</a:t>
            </a: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abundance</a:t>
            </a:r>
            <a:endParaRPr sz="1400" b="1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pg56"/>
          <p:cNvSpPr/>
          <p:nvPr/>
        </p:nvSpPr>
        <p:spPr>
          <a:xfrm>
            <a:off x="5406261" y="4221086"/>
            <a:ext cx="1382837" cy="1053609"/>
          </a:xfrm>
          <a:custGeom>
            <a:avLst/>
            <a:gdLst/>
            <a:ahLst/>
            <a:cxnLst/>
            <a:rect l="0" t="0" r="0" b="0"/>
            <a:pathLst>
              <a:path w="740963" h="191440">
                <a:moveTo>
                  <a:pt x="27432" y="191440"/>
                </a:moveTo>
                <a:lnTo>
                  <a:pt x="713531" y="191440"/>
                </a:lnTo>
                <a:lnTo>
                  <a:pt x="712426" y="191417"/>
                </a:lnTo>
                <a:lnTo>
                  <a:pt x="716837" y="191240"/>
                </a:lnTo>
                <a:lnTo>
                  <a:pt x="721163" y="190357"/>
                </a:lnTo>
                <a:lnTo>
                  <a:pt x="725291" y="188791"/>
                </a:lnTo>
                <a:lnTo>
                  <a:pt x="729114" y="186584"/>
                </a:lnTo>
                <a:lnTo>
                  <a:pt x="732533" y="183792"/>
                </a:lnTo>
                <a:lnTo>
                  <a:pt x="735461" y="180487"/>
                </a:lnTo>
                <a:lnTo>
                  <a:pt x="737820" y="176756"/>
                </a:lnTo>
                <a:lnTo>
                  <a:pt x="739551" y="172694"/>
                </a:lnTo>
                <a:lnTo>
                  <a:pt x="740607" y="168408"/>
                </a:lnTo>
                <a:lnTo>
                  <a:pt x="740963" y="164008"/>
                </a:lnTo>
                <a:lnTo>
                  <a:pt x="740963" y="27432"/>
                </a:lnTo>
                <a:lnTo>
                  <a:pt x="740607" y="23031"/>
                </a:lnTo>
                <a:lnTo>
                  <a:pt x="739551" y="18745"/>
                </a:lnTo>
                <a:lnTo>
                  <a:pt x="737820" y="14683"/>
                </a:lnTo>
                <a:lnTo>
                  <a:pt x="735461" y="10952"/>
                </a:lnTo>
                <a:lnTo>
                  <a:pt x="732533" y="7647"/>
                </a:lnTo>
                <a:lnTo>
                  <a:pt x="729114" y="4855"/>
                </a:lnTo>
                <a:lnTo>
                  <a:pt x="725291" y="2648"/>
                </a:lnTo>
                <a:lnTo>
                  <a:pt x="721163" y="1083"/>
                </a:lnTo>
                <a:lnTo>
                  <a:pt x="716837" y="200"/>
                </a:lnTo>
                <a:lnTo>
                  <a:pt x="713531" y="0"/>
                </a:lnTo>
                <a:lnTo>
                  <a:pt x="27432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5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2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5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x57"/>
          <p:cNvSpPr/>
          <p:nvPr/>
        </p:nvSpPr>
        <p:spPr>
          <a:xfrm>
            <a:off x="5694833" y="4263648"/>
            <a:ext cx="805693" cy="32552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algn="ctr"/>
            <a:r>
              <a:rPr lang="en-CA" sz="1400" b="1" i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Alliaria petiolata</a:t>
            </a:r>
          </a:p>
          <a:p>
            <a:pPr algn="ctr"/>
            <a:r>
              <a:rPr lang="en-CA" sz="1400" b="1" i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TLA</a:t>
            </a:r>
            <a:endParaRPr sz="1400" b="1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pl5">
            <a:extLst>
              <a:ext uri="{FF2B5EF4-FFF2-40B4-BE49-F238E27FC236}">
                <a16:creationId xmlns:a16="http://schemas.microsoft.com/office/drawing/2014/main" id="{BDEF0867-81BB-6C4D-8789-B143A24C89FD}"/>
              </a:ext>
            </a:extLst>
          </p:cNvPr>
          <p:cNvSpPr/>
          <p:nvPr/>
        </p:nvSpPr>
        <p:spPr>
          <a:xfrm>
            <a:off x="2783632" y="1609458"/>
            <a:ext cx="2330650" cy="2598965"/>
          </a:xfrm>
          <a:custGeom>
            <a:avLst/>
            <a:gdLst/>
            <a:ahLst/>
            <a:cxnLst/>
            <a:rect l="0" t="0" r="0" b="0"/>
            <a:pathLst>
              <a:path w="2819425" h="5611553">
                <a:moveTo>
                  <a:pt x="0" y="0"/>
                </a:moveTo>
                <a:lnTo>
                  <a:pt x="3492" y="19571"/>
                </a:lnTo>
                <a:lnTo>
                  <a:pt x="19327" y="108027"/>
                </a:lnTo>
                <a:lnTo>
                  <a:pt x="34904" y="194756"/>
                </a:lnTo>
                <a:lnTo>
                  <a:pt x="50241" y="279796"/>
                </a:lnTo>
                <a:lnTo>
                  <a:pt x="65356" y="363181"/>
                </a:lnTo>
                <a:lnTo>
                  <a:pt x="80268" y="444948"/>
                </a:lnTo>
                <a:lnTo>
                  <a:pt x="94994" y="525131"/>
                </a:lnTo>
                <a:lnTo>
                  <a:pt x="109551" y="603767"/>
                </a:lnTo>
                <a:lnTo>
                  <a:pt x="123959" y="680891"/>
                </a:lnTo>
                <a:lnTo>
                  <a:pt x="138235" y="756538"/>
                </a:lnTo>
                <a:lnTo>
                  <a:pt x="152397" y="830744"/>
                </a:lnTo>
                <a:lnTo>
                  <a:pt x="166463" y="903545"/>
                </a:lnTo>
                <a:lnTo>
                  <a:pt x="180451" y="974975"/>
                </a:lnTo>
                <a:lnTo>
                  <a:pt x="194379" y="1045072"/>
                </a:lnTo>
                <a:lnTo>
                  <a:pt x="208265" y="1113870"/>
                </a:lnTo>
                <a:lnTo>
                  <a:pt x="222127" y="1181405"/>
                </a:lnTo>
                <a:lnTo>
                  <a:pt x="235983" y="1247713"/>
                </a:lnTo>
                <a:lnTo>
                  <a:pt x="249851" y="1312828"/>
                </a:lnTo>
                <a:lnTo>
                  <a:pt x="263748" y="1376787"/>
                </a:lnTo>
                <a:lnTo>
                  <a:pt x="277694" y="1439625"/>
                </a:lnTo>
                <a:lnTo>
                  <a:pt x="291705" y="1501378"/>
                </a:lnTo>
                <a:lnTo>
                  <a:pt x="305800" y="1562082"/>
                </a:lnTo>
                <a:lnTo>
                  <a:pt x="319997" y="1621771"/>
                </a:lnTo>
                <a:lnTo>
                  <a:pt x="334314" y="1680482"/>
                </a:lnTo>
                <a:lnTo>
                  <a:pt x="348768" y="1738249"/>
                </a:lnTo>
                <a:lnTo>
                  <a:pt x="363378" y="1795110"/>
                </a:lnTo>
                <a:lnTo>
                  <a:pt x="378162" y="1851098"/>
                </a:lnTo>
                <a:lnTo>
                  <a:pt x="393138" y="1906251"/>
                </a:lnTo>
                <a:lnTo>
                  <a:pt x="408323" y="1960602"/>
                </a:lnTo>
                <a:lnTo>
                  <a:pt x="423736" y="2014189"/>
                </a:lnTo>
                <a:lnTo>
                  <a:pt x="439395" y="2067046"/>
                </a:lnTo>
                <a:lnTo>
                  <a:pt x="455317" y="2119208"/>
                </a:lnTo>
                <a:lnTo>
                  <a:pt x="471521" y="2170713"/>
                </a:lnTo>
                <a:lnTo>
                  <a:pt x="488024" y="2221595"/>
                </a:lnTo>
                <a:lnTo>
                  <a:pt x="504845" y="2271889"/>
                </a:lnTo>
                <a:lnTo>
                  <a:pt x="522002" y="2321632"/>
                </a:lnTo>
                <a:lnTo>
                  <a:pt x="539512" y="2370858"/>
                </a:lnTo>
                <a:lnTo>
                  <a:pt x="557393" y="2419605"/>
                </a:lnTo>
                <a:lnTo>
                  <a:pt x="575664" y="2467906"/>
                </a:lnTo>
                <a:lnTo>
                  <a:pt x="594343" y="2515797"/>
                </a:lnTo>
                <a:lnTo>
                  <a:pt x="613447" y="2563315"/>
                </a:lnTo>
                <a:lnTo>
                  <a:pt x="632994" y="2610495"/>
                </a:lnTo>
                <a:lnTo>
                  <a:pt x="653003" y="2657371"/>
                </a:lnTo>
                <a:lnTo>
                  <a:pt x="673491" y="2703981"/>
                </a:lnTo>
                <a:lnTo>
                  <a:pt x="694476" y="2750359"/>
                </a:lnTo>
                <a:lnTo>
                  <a:pt x="715977" y="2796541"/>
                </a:lnTo>
                <a:lnTo>
                  <a:pt x="738011" y="2842563"/>
                </a:lnTo>
                <a:lnTo>
                  <a:pt x="760596" y="2888460"/>
                </a:lnTo>
                <a:lnTo>
                  <a:pt x="783751" y="2934268"/>
                </a:lnTo>
                <a:lnTo>
                  <a:pt x="807493" y="2980021"/>
                </a:lnTo>
                <a:lnTo>
                  <a:pt x="831840" y="3025757"/>
                </a:lnTo>
                <a:lnTo>
                  <a:pt x="856810" y="3071510"/>
                </a:lnTo>
                <a:lnTo>
                  <a:pt x="882422" y="3117316"/>
                </a:lnTo>
                <a:lnTo>
                  <a:pt x="908693" y="3163211"/>
                </a:lnTo>
                <a:lnTo>
                  <a:pt x="935640" y="3209230"/>
                </a:lnTo>
                <a:lnTo>
                  <a:pt x="963283" y="3255408"/>
                </a:lnTo>
                <a:lnTo>
                  <a:pt x="991640" y="3301782"/>
                </a:lnTo>
                <a:lnTo>
                  <a:pt x="1020727" y="3348387"/>
                </a:lnTo>
                <a:lnTo>
                  <a:pt x="1050563" y="3395258"/>
                </a:lnTo>
                <a:lnTo>
                  <a:pt x="1081166" y="3442431"/>
                </a:lnTo>
                <a:lnTo>
                  <a:pt x="1112555" y="3489942"/>
                </a:lnTo>
                <a:lnTo>
                  <a:pt x="1144746" y="3537825"/>
                </a:lnTo>
                <a:lnTo>
                  <a:pt x="1177759" y="3586118"/>
                </a:lnTo>
                <a:lnTo>
                  <a:pt x="1211610" y="3634854"/>
                </a:lnTo>
                <a:lnTo>
                  <a:pt x="1246318" y="3684071"/>
                </a:lnTo>
                <a:lnTo>
                  <a:pt x="1281901" y="3733803"/>
                </a:lnTo>
                <a:lnTo>
                  <a:pt x="1318378" y="3784086"/>
                </a:lnTo>
                <a:lnTo>
                  <a:pt x="1355765" y="3834955"/>
                </a:lnTo>
                <a:lnTo>
                  <a:pt x="1394080" y="3886447"/>
                </a:lnTo>
                <a:lnTo>
                  <a:pt x="1433343" y="3938596"/>
                </a:lnTo>
                <a:lnTo>
                  <a:pt x="1473571" y="3991439"/>
                </a:lnTo>
                <a:lnTo>
                  <a:pt x="1514781" y="4045010"/>
                </a:lnTo>
                <a:lnTo>
                  <a:pt x="1556992" y="4099346"/>
                </a:lnTo>
                <a:lnTo>
                  <a:pt x="1600222" y="4154481"/>
                </a:lnTo>
                <a:lnTo>
                  <a:pt x="1644489" y="4210453"/>
                </a:lnTo>
                <a:lnTo>
                  <a:pt x="1689811" y="4267295"/>
                </a:lnTo>
                <a:lnTo>
                  <a:pt x="1736205" y="4325044"/>
                </a:lnTo>
                <a:lnTo>
                  <a:pt x="1783690" y="4383735"/>
                </a:lnTo>
                <a:lnTo>
                  <a:pt x="1832283" y="4443404"/>
                </a:lnTo>
                <a:lnTo>
                  <a:pt x="1882003" y="4504087"/>
                </a:lnTo>
                <a:lnTo>
                  <a:pt x="1932868" y="4565818"/>
                </a:lnTo>
                <a:lnTo>
                  <a:pt x="1984895" y="4628634"/>
                </a:lnTo>
                <a:lnTo>
                  <a:pt x="2038103" y="4692570"/>
                </a:lnTo>
                <a:lnTo>
                  <a:pt x="2092510" y="4757662"/>
                </a:lnTo>
                <a:lnTo>
                  <a:pt x="2148133" y="4823945"/>
                </a:lnTo>
                <a:lnTo>
                  <a:pt x="2204991" y="4891455"/>
                </a:lnTo>
                <a:lnTo>
                  <a:pt x="2263101" y="4960227"/>
                </a:lnTo>
                <a:lnTo>
                  <a:pt x="2322482" y="5030297"/>
                </a:lnTo>
                <a:lnTo>
                  <a:pt x="2383151" y="5101700"/>
                </a:lnTo>
                <a:lnTo>
                  <a:pt x="2445126" y="5174473"/>
                </a:lnTo>
                <a:lnTo>
                  <a:pt x="2508426" y="5248650"/>
                </a:lnTo>
                <a:lnTo>
                  <a:pt x="2573069" y="5324268"/>
                </a:lnTo>
                <a:lnTo>
                  <a:pt x="2639071" y="5401361"/>
                </a:lnTo>
                <a:lnTo>
                  <a:pt x="2706452" y="5479966"/>
                </a:lnTo>
                <a:lnTo>
                  <a:pt x="2775230" y="5560118"/>
                </a:lnTo>
                <a:lnTo>
                  <a:pt x="2819425" y="5611553"/>
                </a:lnTo>
              </a:path>
            </a:pathLst>
          </a:custGeom>
          <a:ln w="29829" cap="flat">
            <a:solidFill>
              <a:srgbClr val="66CC99">
                <a:alpha val="99607"/>
              </a:srgbClr>
            </a:solidFill>
            <a:prstDash val="dash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pg6">
            <a:extLst>
              <a:ext uri="{FF2B5EF4-FFF2-40B4-BE49-F238E27FC236}">
                <a16:creationId xmlns:a16="http://schemas.microsoft.com/office/drawing/2014/main" id="{6E6DB544-3422-A847-9B79-52207B8A7BF5}"/>
              </a:ext>
            </a:extLst>
          </p:cNvPr>
          <p:cNvSpPr/>
          <p:nvPr/>
        </p:nvSpPr>
        <p:spPr>
          <a:xfrm rot="20014967">
            <a:off x="5103928" y="4168216"/>
            <a:ext cx="169853" cy="176887"/>
          </a:xfrm>
          <a:custGeom>
            <a:avLst/>
            <a:gdLst/>
            <a:ahLst/>
            <a:cxnLst/>
            <a:rect l="0" t="0" r="0" b="0"/>
            <a:pathLst>
              <a:path w="169853" h="176887">
                <a:moveTo>
                  <a:pt x="0" y="117307"/>
                </a:moveTo>
                <a:lnTo>
                  <a:pt x="169853" y="176887"/>
                </a:lnTo>
                <a:lnTo>
                  <a:pt x="136524" y="0"/>
                </a:lnTo>
                <a:close/>
              </a:path>
            </a:pathLst>
          </a:custGeom>
          <a:solidFill>
            <a:srgbClr val="66CC99">
              <a:alpha val="99607"/>
            </a:srgbClr>
          </a:solidFill>
          <a:ln w="29829" cap="flat">
            <a:solidFill>
              <a:srgbClr val="66CC99">
                <a:alpha val="99607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pl7">
            <a:extLst>
              <a:ext uri="{FF2B5EF4-FFF2-40B4-BE49-F238E27FC236}">
                <a16:creationId xmlns:a16="http://schemas.microsoft.com/office/drawing/2014/main" id="{A45D937E-EDB7-2049-BFDF-94125F46C065}"/>
              </a:ext>
            </a:extLst>
          </p:cNvPr>
          <p:cNvSpPr/>
          <p:nvPr/>
        </p:nvSpPr>
        <p:spPr>
          <a:xfrm>
            <a:off x="7044825" y="1609458"/>
            <a:ext cx="2363543" cy="2598965"/>
          </a:xfrm>
          <a:custGeom>
            <a:avLst/>
            <a:gdLst/>
            <a:ahLst/>
            <a:cxnLst/>
            <a:rect l="0" t="0" r="0" b="0"/>
            <a:pathLst>
              <a:path w="2819425" h="5611553">
                <a:moveTo>
                  <a:pt x="2819425" y="0"/>
                </a:moveTo>
                <a:lnTo>
                  <a:pt x="2815933" y="19571"/>
                </a:lnTo>
                <a:lnTo>
                  <a:pt x="2800098" y="108027"/>
                </a:lnTo>
                <a:lnTo>
                  <a:pt x="2784521" y="194756"/>
                </a:lnTo>
                <a:lnTo>
                  <a:pt x="2769184" y="279796"/>
                </a:lnTo>
                <a:lnTo>
                  <a:pt x="2754068" y="363181"/>
                </a:lnTo>
                <a:lnTo>
                  <a:pt x="2739157" y="444948"/>
                </a:lnTo>
                <a:lnTo>
                  <a:pt x="2724431" y="525131"/>
                </a:lnTo>
                <a:lnTo>
                  <a:pt x="2709873" y="603767"/>
                </a:lnTo>
                <a:lnTo>
                  <a:pt x="2695465" y="680891"/>
                </a:lnTo>
                <a:lnTo>
                  <a:pt x="2681189" y="756538"/>
                </a:lnTo>
                <a:lnTo>
                  <a:pt x="2667027" y="830744"/>
                </a:lnTo>
                <a:lnTo>
                  <a:pt x="2652961" y="903545"/>
                </a:lnTo>
                <a:lnTo>
                  <a:pt x="2638973" y="974975"/>
                </a:lnTo>
                <a:lnTo>
                  <a:pt x="2625045" y="1045072"/>
                </a:lnTo>
                <a:lnTo>
                  <a:pt x="2611160" y="1113870"/>
                </a:lnTo>
                <a:lnTo>
                  <a:pt x="2597298" y="1181405"/>
                </a:lnTo>
                <a:lnTo>
                  <a:pt x="2583442" y="1247713"/>
                </a:lnTo>
                <a:lnTo>
                  <a:pt x="2569574" y="1312828"/>
                </a:lnTo>
                <a:lnTo>
                  <a:pt x="2555676" y="1376787"/>
                </a:lnTo>
                <a:lnTo>
                  <a:pt x="2541731" y="1439625"/>
                </a:lnTo>
                <a:lnTo>
                  <a:pt x="2527720" y="1501378"/>
                </a:lnTo>
                <a:lnTo>
                  <a:pt x="2513625" y="1562082"/>
                </a:lnTo>
                <a:lnTo>
                  <a:pt x="2499428" y="1621771"/>
                </a:lnTo>
                <a:lnTo>
                  <a:pt x="2485111" y="1680482"/>
                </a:lnTo>
                <a:lnTo>
                  <a:pt x="2470656" y="1738249"/>
                </a:lnTo>
                <a:lnTo>
                  <a:pt x="2456046" y="1795110"/>
                </a:lnTo>
                <a:lnTo>
                  <a:pt x="2441262" y="1851098"/>
                </a:lnTo>
                <a:lnTo>
                  <a:pt x="2426287" y="1906251"/>
                </a:lnTo>
                <a:lnTo>
                  <a:pt x="2411101" y="1960602"/>
                </a:lnTo>
                <a:lnTo>
                  <a:pt x="2395688" y="2014189"/>
                </a:lnTo>
                <a:lnTo>
                  <a:pt x="2380030" y="2067046"/>
                </a:lnTo>
                <a:lnTo>
                  <a:pt x="2364108" y="2119208"/>
                </a:lnTo>
                <a:lnTo>
                  <a:pt x="2347904" y="2170713"/>
                </a:lnTo>
                <a:lnTo>
                  <a:pt x="2331400" y="2221595"/>
                </a:lnTo>
                <a:lnTo>
                  <a:pt x="2314579" y="2271889"/>
                </a:lnTo>
                <a:lnTo>
                  <a:pt x="2297423" y="2321632"/>
                </a:lnTo>
                <a:lnTo>
                  <a:pt x="2279913" y="2370858"/>
                </a:lnTo>
                <a:lnTo>
                  <a:pt x="2262031" y="2419605"/>
                </a:lnTo>
                <a:lnTo>
                  <a:pt x="2243760" y="2467906"/>
                </a:lnTo>
                <a:lnTo>
                  <a:pt x="2225082" y="2515797"/>
                </a:lnTo>
                <a:lnTo>
                  <a:pt x="2205978" y="2563315"/>
                </a:lnTo>
                <a:lnTo>
                  <a:pt x="2186431" y="2610495"/>
                </a:lnTo>
                <a:lnTo>
                  <a:pt x="2166422" y="2657371"/>
                </a:lnTo>
                <a:lnTo>
                  <a:pt x="2145934" y="2703981"/>
                </a:lnTo>
                <a:lnTo>
                  <a:pt x="2124949" y="2750359"/>
                </a:lnTo>
                <a:lnTo>
                  <a:pt x="2103448" y="2796541"/>
                </a:lnTo>
                <a:lnTo>
                  <a:pt x="2081414" y="2842563"/>
                </a:lnTo>
                <a:lnTo>
                  <a:pt x="2058829" y="2888460"/>
                </a:lnTo>
                <a:lnTo>
                  <a:pt x="2035674" y="2934268"/>
                </a:lnTo>
                <a:lnTo>
                  <a:pt x="2011932" y="2980021"/>
                </a:lnTo>
                <a:lnTo>
                  <a:pt x="1987585" y="3025757"/>
                </a:lnTo>
                <a:lnTo>
                  <a:pt x="1962614" y="3071510"/>
                </a:lnTo>
                <a:lnTo>
                  <a:pt x="1937003" y="3117316"/>
                </a:lnTo>
                <a:lnTo>
                  <a:pt x="1910732" y="3163211"/>
                </a:lnTo>
                <a:lnTo>
                  <a:pt x="1883784" y="3209230"/>
                </a:lnTo>
                <a:lnTo>
                  <a:pt x="1856141" y="3255408"/>
                </a:lnTo>
                <a:lnTo>
                  <a:pt x="1827785" y="3301782"/>
                </a:lnTo>
                <a:lnTo>
                  <a:pt x="1798698" y="3348387"/>
                </a:lnTo>
                <a:lnTo>
                  <a:pt x="1768862" y="3395258"/>
                </a:lnTo>
                <a:lnTo>
                  <a:pt x="1738258" y="3442431"/>
                </a:lnTo>
                <a:lnTo>
                  <a:pt x="1706870" y="3489942"/>
                </a:lnTo>
                <a:lnTo>
                  <a:pt x="1674679" y="3537825"/>
                </a:lnTo>
                <a:lnTo>
                  <a:pt x="1641666" y="3586118"/>
                </a:lnTo>
                <a:lnTo>
                  <a:pt x="1607815" y="3634854"/>
                </a:lnTo>
                <a:lnTo>
                  <a:pt x="1573107" y="3684071"/>
                </a:lnTo>
                <a:lnTo>
                  <a:pt x="1537523" y="3733803"/>
                </a:lnTo>
                <a:lnTo>
                  <a:pt x="1501047" y="3784086"/>
                </a:lnTo>
                <a:lnTo>
                  <a:pt x="1463660" y="3834955"/>
                </a:lnTo>
                <a:lnTo>
                  <a:pt x="1425344" y="3886447"/>
                </a:lnTo>
                <a:lnTo>
                  <a:pt x="1386081" y="3938596"/>
                </a:lnTo>
                <a:lnTo>
                  <a:pt x="1345854" y="3991439"/>
                </a:lnTo>
                <a:lnTo>
                  <a:pt x="1304643" y="4045010"/>
                </a:lnTo>
                <a:lnTo>
                  <a:pt x="1262432" y="4099346"/>
                </a:lnTo>
                <a:lnTo>
                  <a:pt x="1219202" y="4154481"/>
                </a:lnTo>
                <a:lnTo>
                  <a:pt x="1174936" y="4210453"/>
                </a:lnTo>
                <a:lnTo>
                  <a:pt x="1129614" y="4267295"/>
                </a:lnTo>
                <a:lnTo>
                  <a:pt x="1083220" y="4325044"/>
                </a:lnTo>
                <a:lnTo>
                  <a:pt x="1035735" y="4383735"/>
                </a:lnTo>
                <a:lnTo>
                  <a:pt x="987142" y="4443404"/>
                </a:lnTo>
                <a:lnTo>
                  <a:pt x="937421" y="4504087"/>
                </a:lnTo>
                <a:lnTo>
                  <a:pt x="886557" y="4565818"/>
                </a:lnTo>
                <a:lnTo>
                  <a:pt x="834529" y="4628634"/>
                </a:lnTo>
                <a:lnTo>
                  <a:pt x="781321" y="4692570"/>
                </a:lnTo>
                <a:lnTo>
                  <a:pt x="726915" y="4757662"/>
                </a:lnTo>
                <a:lnTo>
                  <a:pt x="671292" y="4823945"/>
                </a:lnTo>
                <a:lnTo>
                  <a:pt x="614434" y="4891455"/>
                </a:lnTo>
                <a:lnTo>
                  <a:pt x="556324" y="4960227"/>
                </a:lnTo>
                <a:lnTo>
                  <a:pt x="496943" y="5030297"/>
                </a:lnTo>
                <a:lnTo>
                  <a:pt x="436274" y="5101700"/>
                </a:lnTo>
                <a:lnTo>
                  <a:pt x="374299" y="5174473"/>
                </a:lnTo>
                <a:lnTo>
                  <a:pt x="310999" y="5248650"/>
                </a:lnTo>
                <a:lnTo>
                  <a:pt x="246356" y="5324268"/>
                </a:lnTo>
                <a:lnTo>
                  <a:pt x="180353" y="5401361"/>
                </a:lnTo>
                <a:lnTo>
                  <a:pt x="112972" y="5479966"/>
                </a:lnTo>
                <a:lnTo>
                  <a:pt x="44195" y="5560118"/>
                </a:lnTo>
                <a:lnTo>
                  <a:pt x="0" y="5611553"/>
                </a:lnTo>
              </a:path>
            </a:pathLst>
          </a:custGeom>
          <a:ln w="28952" cap="flat">
            <a:solidFill>
              <a:srgbClr val="CC6666">
                <a:alpha val="99215"/>
              </a:srgbClr>
            </a:solidFill>
            <a:prstDash val="dash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pg8">
            <a:extLst>
              <a:ext uri="{FF2B5EF4-FFF2-40B4-BE49-F238E27FC236}">
                <a16:creationId xmlns:a16="http://schemas.microsoft.com/office/drawing/2014/main" id="{F794ED66-A827-844F-AC49-C3DE0CBC884B}"/>
              </a:ext>
            </a:extLst>
          </p:cNvPr>
          <p:cNvSpPr/>
          <p:nvPr/>
        </p:nvSpPr>
        <p:spPr>
          <a:xfrm rot="1134698">
            <a:off x="6873899" y="4172126"/>
            <a:ext cx="169853" cy="176887"/>
          </a:xfrm>
          <a:custGeom>
            <a:avLst/>
            <a:gdLst/>
            <a:ahLst/>
            <a:cxnLst/>
            <a:rect l="0" t="0" r="0" b="0"/>
            <a:pathLst>
              <a:path w="169853" h="176887">
                <a:moveTo>
                  <a:pt x="33329" y="0"/>
                </a:moveTo>
                <a:lnTo>
                  <a:pt x="0" y="176887"/>
                </a:lnTo>
                <a:lnTo>
                  <a:pt x="169853" y="117307"/>
                </a:lnTo>
                <a:close/>
              </a:path>
            </a:pathLst>
          </a:custGeom>
          <a:solidFill>
            <a:srgbClr val="CC6666">
              <a:alpha val="99215"/>
            </a:srgbClr>
          </a:solidFill>
          <a:ln w="28952" cap="flat">
            <a:solidFill>
              <a:srgbClr val="CC6666">
                <a:alpha val="99215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x9">
            <a:extLst>
              <a:ext uri="{FF2B5EF4-FFF2-40B4-BE49-F238E27FC236}">
                <a16:creationId xmlns:a16="http://schemas.microsoft.com/office/drawing/2014/main" id="{B630108D-D141-BC4A-994F-EFEC209961A1}"/>
              </a:ext>
            </a:extLst>
          </p:cNvPr>
          <p:cNvSpPr/>
          <p:nvPr/>
        </p:nvSpPr>
        <p:spPr>
          <a:xfrm>
            <a:off x="3359697" y="3429001"/>
            <a:ext cx="491423" cy="17634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100"/>
              </a:lnSpc>
            </a:pP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0.02**</a:t>
            </a:r>
          </a:p>
        </p:txBody>
      </p:sp>
      <p:sp>
        <p:nvSpPr>
          <p:cNvPr id="63" name="tx10">
            <a:extLst>
              <a:ext uri="{FF2B5EF4-FFF2-40B4-BE49-F238E27FC236}">
                <a16:creationId xmlns:a16="http://schemas.microsoft.com/office/drawing/2014/main" id="{EA84289C-EE1A-DA4E-A77F-FFDE8E335A89}"/>
              </a:ext>
            </a:extLst>
          </p:cNvPr>
          <p:cNvSpPr/>
          <p:nvPr/>
        </p:nvSpPr>
        <p:spPr>
          <a:xfrm>
            <a:off x="8497802" y="3465466"/>
            <a:ext cx="382060" cy="10341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100"/>
              </a:lnSpc>
            </a:pP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-0.01**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4AB30C3D-1B52-36FA-4998-1273C79C20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03" r="4657" b="56130"/>
          <a:stretch/>
        </p:blipFill>
        <p:spPr>
          <a:xfrm>
            <a:off x="5540159" y="2684843"/>
            <a:ext cx="1115041" cy="554584"/>
          </a:xfrm>
          <a:prstGeom prst="rect">
            <a:avLst/>
          </a:prstGeom>
        </p:spPr>
      </p:pic>
      <p:sp>
        <p:nvSpPr>
          <p:cNvPr id="75" name="tx32">
            <a:extLst>
              <a:ext uri="{FF2B5EF4-FFF2-40B4-BE49-F238E27FC236}">
                <a16:creationId xmlns:a16="http://schemas.microsoft.com/office/drawing/2014/main" id="{B918A5D1-3495-69B7-9DAF-10998AAF8A72}"/>
              </a:ext>
            </a:extLst>
          </p:cNvPr>
          <p:cNvSpPr/>
          <p:nvPr/>
        </p:nvSpPr>
        <p:spPr>
          <a:xfrm>
            <a:off x="2265216" y="1097989"/>
            <a:ext cx="1330765" cy="32214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algn="ctr"/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metabolite production</a:t>
            </a:r>
          </a:p>
          <a:p>
            <a:pPr algn="ctr"/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(PC1)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2EFE7AF7-F184-687F-9D1E-1BA8DE4E19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77" t="9764" r="7694" b="49921"/>
          <a:stretch/>
        </p:blipFill>
        <p:spPr>
          <a:xfrm>
            <a:off x="2380916" y="419157"/>
            <a:ext cx="980078" cy="560197"/>
          </a:xfrm>
          <a:prstGeom prst="rect">
            <a:avLst/>
          </a:prstGeom>
        </p:spPr>
      </p:pic>
      <p:sp>
        <p:nvSpPr>
          <p:cNvPr id="77" name="pg31">
            <a:extLst>
              <a:ext uri="{FF2B5EF4-FFF2-40B4-BE49-F238E27FC236}">
                <a16:creationId xmlns:a16="http://schemas.microsoft.com/office/drawing/2014/main" id="{86524EB8-9910-7F16-2FF7-72C2DA90DDFD}"/>
              </a:ext>
            </a:extLst>
          </p:cNvPr>
          <p:cNvSpPr/>
          <p:nvPr/>
        </p:nvSpPr>
        <p:spPr>
          <a:xfrm>
            <a:off x="8054000" y="399078"/>
            <a:ext cx="2606467" cy="1111986"/>
          </a:xfrm>
          <a:custGeom>
            <a:avLst/>
            <a:gdLst/>
            <a:ahLst/>
            <a:cxnLst/>
            <a:rect l="0" t="0" r="0" b="0"/>
            <a:pathLst>
              <a:path w="1422205" h="191440">
                <a:moveTo>
                  <a:pt x="27432" y="191440"/>
                </a:moveTo>
                <a:lnTo>
                  <a:pt x="1394773" y="191440"/>
                </a:lnTo>
                <a:lnTo>
                  <a:pt x="1393668" y="191417"/>
                </a:lnTo>
                <a:lnTo>
                  <a:pt x="1398079" y="191240"/>
                </a:lnTo>
                <a:lnTo>
                  <a:pt x="1402405" y="190357"/>
                </a:lnTo>
                <a:lnTo>
                  <a:pt x="1406533" y="188791"/>
                </a:lnTo>
                <a:lnTo>
                  <a:pt x="1410356" y="186584"/>
                </a:lnTo>
                <a:lnTo>
                  <a:pt x="1413776" y="183792"/>
                </a:lnTo>
                <a:lnTo>
                  <a:pt x="1416703" y="180487"/>
                </a:lnTo>
                <a:lnTo>
                  <a:pt x="1419063" y="176756"/>
                </a:lnTo>
                <a:lnTo>
                  <a:pt x="1420793" y="172694"/>
                </a:lnTo>
                <a:lnTo>
                  <a:pt x="1421850" y="168408"/>
                </a:lnTo>
                <a:lnTo>
                  <a:pt x="1422205" y="164008"/>
                </a:lnTo>
                <a:lnTo>
                  <a:pt x="1422205" y="27431"/>
                </a:lnTo>
                <a:lnTo>
                  <a:pt x="1421850" y="23031"/>
                </a:lnTo>
                <a:lnTo>
                  <a:pt x="1420793" y="18745"/>
                </a:lnTo>
                <a:lnTo>
                  <a:pt x="1419063" y="14683"/>
                </a:lnTo>
                <a:lnTo>
                  <a:pt x="1416703" y="10952"/>
                </a:lnTo>
                <a:lnTo>
                  <a:pt x="1413776" y="7647"/>
                </a:lnTo>
                <a:lnTo>
                  <a:pt x="1410356" y="4855"/>
                </a:lnTo>
                <a:lnTo>
                  <a:pt x="1406533" y="2648"/>
                </a:lnTo>
                <a:lnTo>
                  <a:pt x="1402405" y="1083"/>
                </a:lnTo>
                <a:lnTo>
                  <a:pt x="1398079" y="200"/>
                </a:lnTo>
                <a:lnTo>
                  <a:pt x="1394773" y="0"/>
                </a:lnTo>
                <a:lnTo>
                  <a:pt x="27432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6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1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6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x32">
            <a:extLst>
              <a:ext uri="{FF2B5EF4-FFF2-40B4-BE49-F238E27FC236}">
                <a16:creationId xmlns:a16="http://schemas.microsoft.com/office/drawing/2014/main" id="{636DCEED-ED9B-6C7D-EF56-72684340518A}"/>
              </a:ext>
            </a:extLst>
          </p:cNvPr>
          <p:cNvSpPr/>
          <p:nvPr/>
        </p:nvSpPr>
        <p:spPr>
          <a:xfrm>
            <a:off x="8723129" y="1097989"/>
            <a:ext cx="1330765" cy="32214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algn="ctr"/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glucosinolate </a:t>
            </a:r>
            <a:r>
              <a:rPr lang="en-CA" sz="1400" b="1" dirty="0" err="1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400" b="1" dirty="0" err="1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nvestment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CA" sz="1400" b="1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(PC</a:t>
            </a: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79D16E2-DD67-D6C4-3E31-36FA82FBE4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77" t="9764" r="7694" b="49921"/>
          <a:stretch/>
        </p:blipFill>
        <p:spPr>
          <a:xfrm>
            <a:off x="8894242" y="419157"/>
            <a:ext cx="980078" cy="560197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5ED99B52-5559-AF6B-FCC8-BC1ED7B6A7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77" t="9764" r="7694" b="49921"/>
          <a:stretch/>
        </p:blipFill>
        <p:spPr>
          <a:xfrm>
            <a:off x="5607640" y="6238871"/>
            <a:ext cx="980078" cy="560197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5B7B57C3-5AF4-2E1F-277F-CC6A356DBF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77" t="9764" r="7694" b="49921"/>
          <a:stretch/>
        </p:blipFill>
        <p:spPr>
          <a:xfrm>
            <a:off x="5607640" y="4610531"/>
            <a:ext cx="980078" cy="560197"/>
          </a:xfrm>
          <a:prstGeom prst="rect">
            <a:avLst/>
          </a:prstGeom>
        </p:spPr>
      </p:pic>
      <p:sp>
        <p:nvSpPr>
          <p:cNvPr id="7" name="pg29">
            <a:extLst>
              <a:ext uri="{FF2B5EF4-FFF2-40B4-BE49-F238E27FC236}">
                <a16:creationId xmlns:a16="http://schemas.microsoft.com/office/drawing/2014/main" id="{C2D83E9A-061D-D95A-53D0-61DBDDC2DA78}"/>
              </a:ext>
            </a:extLst>
          </p:cNvPr>
          <p:cNvSpPr/>
          <p:nvPr/>
        </p:nvSpPr>
        <p:spPr>
          <a:xfrm>
            <a:off x="4481564" y="48345"/>
            <a:ext cx="1398413" cy="1097911"/>
          </a:xfrm>
          <a:custGeom>
            <a:avLst/>
            <a:gdLst/>
            <a:ahLst/>
            <a:cxnLst/>
            <a:rect l="0" t="0" r="0" b="0"/>
            <a:pathLst>
              <a:path w="887416" h="191440">
                <a:moveTo>
                  <a:pt x="27431" y="191440"/>
                </a:moveTo>
                <a:lnTo>
                  <a:pt x="859984" y="191440"/>
                </a:lnTo>
                <a:lnTo>
                  <a:pt x="858879" y="191417"/>
                </a:lnTo>
                <a:lnTo>
                  <a:pt x="863290" y="191240"/>
                </a:lnTo>
                <a:lnTo>
                  <a:pt x="867616" y="190357"/>
                </a:lnTo>
                <a:lnTo>
                  <a:pt x="871744" y="188791"/>
                </a:lnTo>
                <a:lnTo>
                  <a:pt x="875567" y="186584"/>
                </a:lnTo>
                <a:lnTo>
                  <a:pt x="878987" y="183792"/>
                </a:lnTo>
                <a:lnTo>
                  <a:pt x="881914" y="180487"/>
                </a:lnTo>
                <a:lnTo>
                  <a:pt x="884274" y="176756"/>
                </a:lnTo>
                <a:lnTo>
                  <a:pt x="886004" y="172694"/>
                </a:lnTo>
                <a:lnTo>
                  <a:pt x="887060" y="168408"/>
                </a:lnTo>
                <a:lnTo>
                  <a:pt x="887416" y="164008"/>
                </a:lnTo>
                <a:lnTo>
                  <a:pt x="887416" y="27431"/>
                </a:lnTo>
                <a:lnTo>
                  <a:pt x="887060" y="23031"/>
                </a:lnTo>
                <a:lnTo>
                  <a:pt x="886004" y="18745"/>
                </a:lnTo>
                <a:lnTo>
                  <a:pt x="884274" y="14683"/>
                </a:lnTo>
                <a:lnTo>
                  <a:pt x="881914" y="10952"/>
                </a:lnTo>
                <a:lnTo>
                  <a:pt x="878987" y="7647"/>
                </a:lnTo>
                <a:lnTo>
                  <a:pt x="875567" y="4855"/>
                </a:lnTo>
                <a:lnTo>
                  <a:pt x="871744" y="2648"/>
                </a:lnTo>
                <a:lnTo>
                  <a:pt x="867616" y="1083"/>
                </a:lnTo>
                <a:lnTo>
                  <a:pt x="863290" y="200"/>
                </a:lnTo>
                <a:lnTo>
                  <a:pt x="859984" y="0"/>
                </a:lnTo>
                <a:lnTo>
                  <a:pt x="27431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5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1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5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x30">
            <a:extLst>
              <a:ext uri="{FF2B5EF4-FFF2-40B4-BE49-F238E27FC236}">
                <a16:creationId xmlns:a16="http://schemas.microsoft.com/office/drawing/2014/main" id="{634655B3-53BD-E605-C376-1696AAA855BF}"/>
              </a:ext>
            </a:extLst>
          </p:cNvPr>
          <p:cNvSpPr/>
          <p:nvPr/>
        </p:nvSpPr>
        <p:spPr>
          <a:xfrm>
            <a:off x="4811764" y="833700"/>
            <a:ext cx="795976" cy="12946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algn="ctr"/>
            <a:r>
              <a:rPr lang="en-CA" sz="1400" b="1" i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Acer saccharum </a:t>
            </a:r>
          </a:p>
          <a:p>
            <a:pPr algn="ctr"/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Transplant </a:t>
            </a: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400" b="1" dirty="0" err="1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ize</a:t>
            </a:r>
            <a:endParaRPr sz="1400" b="1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x34">
            <a:extLst>
              <a:ext uri="{FF2B5EF4-FFF2-40B4-BE49-F238E27FC236}">
                <a16:creationId xmlns:a16="http://schemas.microsoft.com/office/drawing/2014/main" id="{721EFDA6-EB73-2286-279A-0620135A185E}"/>
              </a:ext>
            </a:extLst>
          </p:cNvPr>
          <p:cNvSpPr/>
          <p:nvPr/>
        </p:nvSpPr>
        <p:spPr>
          <a:xfrm>
            <a:off x="6856254" y="833444"/>
            <a:ext cx="687790" cy="13110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algn="ctr"/>
            <a:r>
              <a:rPr lang="en-CA" sz="1400" b="1" i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Acer saccharum </a:t>
            </a:r>
          </a:p>
          <a:p>
            <a:pPr algn="ctr"/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</a:t>
            </a: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1400" b="1" dirty="0" err="1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amage</a:t>
            </a:r>
            <a:endParaRPr sz="1400" b="1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C74BB6A5-D9F6-B765-F00B-7ED80C7878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03" r="4657" b="56130"/>
          <a:stretch/>
        </p:blipFill>
        <p:spPr>
          <a:xfrm>
            <a:off x="4628896" y="123987"/>
            <a:ext cx="1115041" cy="554584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D8E1651-46EB-7CD7-C37A-191A5749CD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03" r="4657" b="56130"/>
          <a:stretch/>
        </p:blipFill>
        <p:spPr>
          <a:xfrm>
            <a:off x="6642820" y="117028"/>
            <a:ext cx="1115041" cy="554584"/>
          </a:xfrm>
          <a:prstGeom prst="rect">
            <a:avLst/>
          </a:prstGeom>
        </p:spPr>
      </p:pic>
      <p:sp>
        <p:nvSpPr>
          <p:cNvPr id="42" name="tx32">
            <a:extLst>
              <a:ext uri="{FF2B5EF4-FFF2-40B4-BE49-F238E27FC236}">
                <a16:creationId xmlns:a16="http://schemas.microsoft.com/office/drawing/2014/main" id="{103BDE3C-E28E-3AAF-104C-7825C5E37B43}"/>
              </a:ext>
            </a:extLst>
          </p:cNvPr>
          <p:cNvSpPr/>
          <p:nvPr/>
        </p:nvSpPr>
        <p:spPr>
          <a:xfrm>
            <a:off x="7545906" y="5978401"/>
            <a:ext cx="1330765" cy="16465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algn="ctr"/>
            <a:r>
              <a:rPr lang="en-CA" sz="1400" b="1" i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Alliaria petiolata</a:t>
            </a:r>
          </a:p>
          <a:p>
            <a:pPr algn="ctr"/>
            <a:r>
              <a:rPr lang="en-CA" sz="1400" b="1" i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Transplant size</a:t>
            </a:r>
            <a:endParaRPr sz="1400" b="1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1ED59F8E-6E0A-E2CB-847F-558A1706AC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77" t="9764" r="7694" b="49921"/>
          <a:stretch/>
        </p:blipFill>
        <p:spPr>
          <a:xfrm>
            <a:off x="7721249" y="6261189"/>
            <a:ext cx="980078" cy="560197"/>
          </a:xfrm>
          <a:prstGeom prst="rect">
            <a:avLst/>
          </a:prstGeom>
        </p:spPr>
      </p:pic>
      <p:sp>
        <p:nvSpPr>
          <p:cNvPr id="44" name="tx32">
            <a:extLst>
              <a:ext uri="{FF2B5EF4-FFF2-40B4-BE49-F238E27FC236}">
                <a16:creationId xmlns:a16="http://schemas.microsoft.com/office/drawing/2014/main" id="{9B72D5DE-C27A-F19A-2659-5A31D504B394}"/>
              </a:ext>
            </a:extLst>
          </p:cNvPr>
          <p:cNvSpPr/>
          <p:nvPr/>
        </p:nvSpPr>
        <p:spPr>
          <a:xfrm>
            <a:off x="5432297" y="5944964"/>
            <a:ext cx="1330765" cy="16465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algn="ctr"/>
            <a:r>
              <a:rPr lang="en-CA" sz="1400" b="1" i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Alliaria petiolata</a:t>
            </a:r>
          </a:p>
          <a:p>
            <a:pPr algn="ctr"/>
            <a:r>
              <a:rPr lang="en-CA" sz="1400" b="1" i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X. campestris </a:t>
            </a: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infection</a:t>
            </a:r>
            <a:endParaRPr sz="1400" b="1" i="1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pl5">
            <a:extLst>
              <a:ext uri="{FF2B5EF4-FFF2-40B4-BE49-F238E27FC236}">
                <a16:creationId xmlns:a16="http://schemas.microsoft.com/office/drawing/2014/main" id="{1F5127CB-F2BE-46E0-5BBF-BD96FBA14CA2}"/>
              </a:ext>
            </a:extLst>
          </p:cNvPr>
          <p:cNvSpPr/>
          <p:nvPr/>
        </p:nvSpPr>
        <p:spPr>
          <a:xfrm>
            <a:off x="5649048" y="1201471"/>
            <a:ext cx="204422" cy="1053868"/>
          </a:xfrm>
          <a:custGeom>
            <a:avLst/>
            <a:gdLst/>
            <a:ahLst/>
            <a:cxnLst/>
            <a:rect l="0" t="0" r="0" b="0"/>
            <a:pathLst>
              <a:path w="823745" h="1629641">
                <a:moveTo>
                  <a:pt x="0" y="0"/>
                </a:moveTo>
                <a:lnTo>
                  <a:pt x="9269" y="18338"/>
                </a:lnTo>
                <a:lnTo>
                  <a:pt x="19435" y="38449"/>
                </a:lnTo>
                <a:lnTo>
                  <a:pt x="29600" y="58560"/>
                </a:lnTo>
                <a:lnTo>
                  <a:pt x="39766" y="78670"/>
                </a:lnTo>
                <a:lnTo>
                  <a:pt x="49931" y="98781"/>
                </a:lnTo>
                <a:lnTo>
                  <a:pt x="60097" y="118892"/>
                </a:lnTo>
                <a:lnTo>
                  <a:pt x="70262" y="139002"/>
                </a:lnTo>
                <a:lnTo>
                  <a:pt x="80428" y="159113"/>
                </a:lnTo>
                <a:lnTo>
                  <a:pt x="90593" y="179224"/>
                </a:lnTo>
                <a:lnTo>
                  <a:pt x="100759" y="199334"/>
                </a:lnTo>
                <a:lnTo>
                  <a:pt x="110924" y="219445"/>
                </a:lnTo>
                <a:lnTo>
                  <a:pt x="121089" y="239556"/>
                </a:lnTo>
                <a:lnTo>
                  <a:pt x="131255" y="259666"/>
                </a:lnTo>
                <a:lnTo>
                  <a:pt x="141420" y="279777"/>
                </a:lnTo>
                <a:lnTo>
                  <a:pt x="151586" y="299888"/>
                </a:lnTo>
                <a:lnTo>
                  <a:pt x="161751" y="319998"/>
                </a:lnTo>
                <a:lnTo>
                  <a:pt x="171917" y="340109"/>
                </a:lnTo>
                <a:lnTo>
                  <a:pt x="182082" y="360220"/>
                </a:lnTo>
                <a:lnTo>
                  <a:pt x="192248" y="380330"/>
                </a:lnTo>
                <a:lnTo>
                  <a:pt x="202413" y="400441"/>
                </a:lnTo>
                <a:lnTo>
                  <a:pt x="212579" y="420552"/>
                </a:lnTo>
                <a:lnTo>
                  <a:pt x="222744" y="440662"/>
                </a:lnTo>
                <a:lnTo>
                  <a:pt x="232910" y="460773"/>
                </a:lnTo>
                <a:lnTo>
                  <a:pt x="243075" y="480884"/>
                </a:lnTo>
                <a:lnTo>
                  <a:pt x="253241" y="500994"/>
                </a:lnTo>
                <a:lnTo>
                  <a:pt x="263406" y="521105"/>
                </a:lnTo>
                <a:lnTo>
                  <a:pt x="273571" y="541216"/>
                </a:lnTo>
                <a:lnTo>
                  <a:pt x="283737" y="561326"/>
                </a:lnTo>
                <a:lnTo>
                  <a:pt x="293902" y="581437"/>
                </a:lnTo>
                <a:lnTo>
                  <a:pt x="304068" y="601548"/>
                </a:lnTo>
                <a:lnTo>
                  <a:pt x="314233" y="621658"/>
                </a:lnTo>
                <a:lnTo>
                  <a:pt x="324399" y="641769"/>
                </a:lnTo>
                <a:lnTo>
                  <a:pt x="334564" y="661880"/>
                </a:lnTo>
                <a:lnTo>
                  <a:pt x="344730" y="681990"/>
                </a:lnTo>
                <a:lnTo>
                  <a:pt x="354895" y="702101"/>
                </a:lnTo>
                <a:lnTo>
                  <a:pt x="365061" y="722212"/>
                </a:lnTo>
                <a:lnTo>
                  <a:pt x="375226" y="742322"/>
                </a:lnTo>
                <a:lnTo>
                  <a:pt x="385392" y="762433"/>
                </a:lnTo>
                <a:lnTo>
                  <a:pt x="395557" y="782544"/>
                </a:lnTo>
                <a:lnTo>
                  <a:pt x="405723" y="802654"/>
                </a:lnTo>
                <a:lnTo>
                  <a:pt x="415888" y="822765"/>
                </a:lnTo>
                <a:lnTo>
                  <a:pt x="426053" y="842876"/>
                </a:lnTo>
                <a:lnTo>
                  <a:pt x="436219" y="862986"/>
                </a:lnTo>
                <a:lnTo>
                  <a:pt x="446384" y="883097"/>
                </a:lnTo>
                <a:lnTo>
                  <a:pt x="456550" y="903208"/>
                </a:lnTo>
                <a:lnTo>
                  <a:pt x="466715" y="923318"/>
                </a:lnTo>
                <a:lnTo>
                  <a:pt x="476881" y="943429"/>
                </a:lnTo>
                <a:lnTo>
                  <a:pt x="487046" y="963540"/>
                </a:lnTo>
                <a:lnTo>
                  <a:pt x="497212" y="983650"/>
                </a:lnTo>
                <a:lnTo>
                  <a:pt x="507377" y="1003761"/>
                </a:lnTo>
                <a:lnTo>
                  <a:pt x="517543" y="1023872"/>
                </a:lnTo>
                <a:lnTo>
                  <a:pt x="527708" y="1043982"/>
                </a:lnTo>
                <a:lnTo>
                  <a:pt x="537874" y="1064093"/>
                </a:lnTo>
                <a:lnTo>
                  <a:pt x="548039" y="1084204"/>
                </a:lnTo>
                <a:lnTo>
                  <a:pt x="558205" y="1104314"/>
                </a:lnTo>
                <a:lnTo>
                  <a:pt x="568370" y="1124425"/>
                </a:lnTo>
                <a:lnTo>
                  <a:pt x="578535" y="1144536"/>
                </a:lnTo>
                <a:lnTo>
                  <a:pt x="588701" y="1164646"/>
                </a:lnTo>
                <a:lnTo>
                  <a:pt x="598866" y="1184757"/>
                </a:lnTo>
                <a:lnTo>
                  <a:pt x="609032" y="1204868"/>
                </a:lnTo>
                <a:lnTo>
                  <a:pt x="619197" y="1224978"/>
                </a:lnTo>
                <a:lnTo>
                  <a:pt x="629363" y="1245089"/>
                </a:lnTo>
                <a:lnTo>
                  <a:pt x="639528" y="1265200"/>
                </a:lnTo>
                <a:lnTo>
                  <a:pt x="649694" y="1285310"/>
                </a:lnTo>
                <a:lnTo>
                  <a:pt x="659859" y="1305421"/>
                </a:lnTo>
                <a:lnTo>
                  <a:pt x="670025" y="1325532"/>
                </a:lnTo>
                <a:lnTo>
                  <a:pt x="680190" y="1345642"/>
                </a:lnTo>
                <a:lnTo>
                  <a:pt x="690356" y="1365753"/>
                </a:lnTo>
                <a:lnTo>
                  <a:pt x="700521" y="1385864"/>
                </a:lnTo>
                <a:lnTo>
                  <a:pt x="710687" y="1405974"/>
                </a:lnTo>
                <a:lnTo>
                  <a:pt x="720852" y="1426085"/>
                </a:lnTo>
                <a:lnTo>
                  <a:pt x="731017" y="1446196"/>
                </a:lnTo>
                <a:lnTo>
                  <a:pt x="741183" y="1466306"/>
                </a:lnTo>
                <a:lnTo>
                  <a:pt x="751348" y="1486417"/>
                </a:lnTo>
                <a:lnTo>
                  <a:pt x="761514" y="1506528"/>
                </a:lnTo>
                <a:lnTo>
                  <a:pt x="771679" y="1526638"/>
                </a:lnTo>
                <a:lnTo>
                  <a:pt x="781845" y="1546749"/>
                </a:lnTo>
                <a:lnTo>
                  <a:pt x="792010" y="1566860"/>
                </a:lnTo>
                <a:lnTo>
                  <a:pt x="802176" y="1586970"/>
                </a:lnTo>
                <a:lnTo>
                  <a:pt x="812341" y="1607081"/>
                </a:lnTo>
                <a:lnTo>
                  <a:pt x="822507" y="1627192"/>
                </a:lnTo>
                <a:lnTo>
                  <a:pt x="823745" y="1629641"/>
                </a:lnTo>
              </a:path>
            </a:pathLst>
          </a:custGeom>
          <a:ln w="90765" cap="flat">
            <a:solidFill>
              <a:srgbClr val="66CC99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72" name="pg6">
            <a:extLst>
              <a:ext uri="{FF2B5EF4-FFF2-40B4-BE49-F238E27FC236}">
                <a16:creationId xmlns:a16="http://schemas.microsoft.com/office/drawing/2014/main" id="{7E202874-A008-4BC5-A12C-817F87133E59}"/>
              </a:ext>
            </a:extLst>
          </p:cNvPr>
          <p:cNvSpPr/>
          <p:nvPr/>
        </p:nvSpPr>
        <p:spPr>
          <a:xfrm rot="654425">
            <a:off x="5715933" y="2035105"/>
            <a:ext cx="160643" cy="179722"/>
          </a:xfrm>
          <a:custGeom>
            <a:avLst/>
            <a:gdLst/>
            <a:ahLst/>
            <a:cxnLst/>
            <a:rect l="0" t="0" r="0" b="0"/>
            <a:pathLst>
              <a:path w="160643" h="179722">
                <a:moveTo>
                  <a:pt x="0" y="81201"/>
                </a:moveTo>
                <a:lnTo>
                  <a:pt x="150644" y="179722"/>
                </a:lnTo>
                <a:lnTo>
                  <a:pt x="160643" y="0"/>
                </a:lnTo>
                <a:close/>
              </a:path>
            </a:pathLst>
          </a:custGeom>
          <a:solidFill>
            <a:srgbClr val="66CC99">
              <a:alpha val="100000"/>
            </a:srgbClr>
          </a:solidFill>
          <a:ln w="90765" cap="flat">
            <a:solidFill>
              <a:srgbClr val="66CC99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2" name="pl11">
            <a:extLst>
              <a:ext uri="{FF2B5EF4-FFF2-40B4-BE49-F238E27FC236}">
                <a16:creationId xmlns:a16="http://schemas.microsoft.com/office/drawing/2014/main" id="{94F8498A-7170-D7F8-3619-92628377902A}"/>
              </a:ext>
            </a:extLst>
          </p:cNvPr>
          <p:cNvSpPr/>
          <p:nvPr/>
        </p:nvSpPr>
        <p:spPr>
          <a:xfrm>
            <a:off x="6314231" y="1201471"/>
            <a:ext cx="179835" cy="810300"/>
          </a:xfrm>
          <a:custGeom>
            <a:avLst/>
            <a:gdLst/>
            <a:ahLst/>
            <a:cxnLst/>
            <a:rect l="0" t="0" r="0" b="0"/>
            <a:pathLst>
              <a:path w="823745" h="1629641">
                <a:moveTo>
                  <a:pt x="823745" y="0"/>
                </a:moveTo>
                <a:lnTo>
                  <a:pt x="814475" y="18338"/>
                </a:lnTo>
                <a:lnTo>
                  <a:pt x="804310" y="38449"/>
                </a:lnTo>
                <a:lnTo>
                  <a:pt x="794144" y="58560"/>
                </a:lnTo>
                <a:lnTo>
                  <a:pt x="783979" y="78670"/>
                </a:lnTo>
                <a:lnTo>
                  <a:pt x="773813" y="98781"/>
                </a:lnTo>
                <a:lnTo>
                  <a:pt x="763648" y="118892"/>
                </a:lnTo>
                <a:lnTo>
                  <a:pt x="753482" y="139002"/>
                </a:lnTo>
                <a:lnTo>
                  <a:pt x="743317" y="159113"/>
                </a:lnTo>
                <a:lnTo>
                  <a:pt x="733151" y="179224"/>
                </a:lnTo>
                <a:lnTo>
                  <a:pt x="722986" y="199334"/>
                </a:lnTo>
                <a:lnTo>
                  <a:pt x="712820" y="219445"/>
                </a:lnTo>
                <a:lnTo>
                  <a:pt x="702655" y="239556"/>
                </a:lnTo>
                <a:lnTo>
                  <a:pt x="692489" y="259666"/>
                </a:lnTo>
                <a:lnTo>
                  <a:pt x="682324" y="279777"/>
                </a:lnTo>
                <a:lnTo>
                  <a:pt x="672158" y="299888"/>
                </a:lnTo>
                <a:lnTo>
                  <a:pt x="661993" y="319998"/>
                </a:lnTo>
                <a:lnTo>
                  <a:pt x="651828" y="340109"/>
                </a:lnTo>
                <a:lnTo>
                  <a:pt x="641662" y="360220"/>
                </a:lnTo>
                <a:lnTo>
                  <a:pt x="631497" y="380330"/>
                </a:lnTo>
                <a:lnTo>
                  <a:pt x="621331" y="400441"/>
                </a:lnTo>
                <a:lnTo>
                  <a:pt x="611166" y="420552"/>
                </a:lnTo>
                <a:lnTo>
                  <a:pt x="601000" y="440662"/>
                </a:lnTo>
                <a:lnTo>
                  <a:pt x="590835" y="460773"/>
                </a:lnTo>
                <a:lnTo>
                  <a:pt x="580669" y="480884"/>
                </a:lnTo>
                <a:lnTo>
                  <a:pt x="570504" y="500994"/>
                </a:lnTo>
                <a:lnTo>
                  <a:pt x="560338" y="521105"/>
                </a:lnTo>
                <a:lnTo>
                  <a:pt x="550173" y="541216"/>
                </a:lnTo>
                <a:lnTo>
                  <a:pt x="540007" y="561326"/>
                </a:lnTo>
                <a:lnTo>
                  <a:pt x="529842" y="581437"/>
                </a:lnTo>
                <a:lnTo>
                  <a:pt x="519676" y="601548"/>
                </a:lnTo>
                <a:lnTo>
                  <a:pt x="509511" y="621658"/>
                </a:lnTo>
                <a:lnTo>
                  <a:pt x="499346" y="641769"/>
                </a:lnTo>
                <a:lnTo>
                  <a:pt x="489180" y="661880"/>
                </a:lnTo>
                <a:lnTo>
                  <a:pt x="479015" y="681990"/>
                </a:lnTo>
                <a:lnTo>
                  <a:pt x="468849" y="702101"/>
                </a:lnTo>
                <a:lnTo>
                  <a:pt x="458684" y="722212"/>
                </a:lnTo>
                <a:lnTo>
                  <a:pt x="448518" y="742322"/>
                </a:lnTo>
                <a:lnTo>
                  <a:pt x="438353" y="762433"/>
                </a:lnTo>
                <a:lnTo>
                  <a:pt x="428187" y="782544"/>
                </a:lnTo>
                <a:lnTo>
                  <a:pt x="418022" y="802654"/>
                </a:lnTo>
                <a:lnTo>
                  <a:pt x="407856" y="822765"/>
                </a:lnTo>
                <a:lnTo>
                  <a:pt x="397691" y="842876"/>
                </a:lnTo>
                <a:lnTo>
                  <a:pt x="387525" y="862986"/>
                </a:lnTo>
                <a:lnTo>
                  <a:pt x="377360" y="883097"/>
                </a:lnTo>
                <a:lnTo>
                  <a:pt x="367194" y="903208"/>
                </a:lnTo>
                <a:lnTo>
                  <a:pt x="357029" y="923318"/>
                </a:lnTo>
                <a:lnTo>
                  <a:pt x="346864" y="943429"/>
                </a:lnTo>
                <a:lnTo>
                  <a:pt x="336698" y="963540"/>
                </a:lnTo>
                <a:lnTo>
                  <a:pt x="326533" y="983650"/>
                </a:lnTo>
                <a:lnTo>
                  <a:pt x="316367" y="1003761"/>
                </a:lnTo>
                <a:lnTo>
                  <a:pt x="306202" y="1023872"/>
                </a:lnTo>
                <a:lnTo>
                  <a:pt x="296036" y="1043982"/>
                </a:lnTo>
                <a:lnTo>
                  <a:pt x="285871" y="1064093"/>
                </a:lnTo>
                <a:lnTo>
                  <a:pt x="275705" y="1084204"/>
                </a:lnTo>
                <a:lnTo>
                  <a:pt x="265540" y="1104314"/>
                </a:lnTo>
                <a:lnTo>
                  <a:pt x="255374" y="1124425"/>
                </a:lnTo>
                <a:lnTo>
                  <a:pt x="245209" y="1144536"/>
                </a:lnTo>
                <a:lnTo>
                  <a:pt x="235043" y="1164646"/>
                </a:lnTo>
                <a:lnTo>
                  <a:pt x="224878" y="1184757"/>
                </a:lnTo>
                <a:lnTo>
                  <a:pt x="214712" y="1204868"/>
                </a:lnTo>
                <a:lnTo>
                  <a:pt x="204547" y="1224978"/>
                </a:lnTo>
                <a:lnTo>
                  <a:pt x="194382" y="1245089"/>
                </a:lnTo>
                <a:lnTo>
                  <a:pt x="184216" y="1265200"/>
                </a:lnTo>
                <a:lnTo>
                  <a:pt x="174051" y="1285310"/>
                </a:lnTo>
                <a:lnTo>
                  <a:pt x="163885" y="1305421"/>
                </a:lnTo>
                <a:lnTo>
                  <a:pt x="153720" y="1325532"/>
                </a:lnTo>
                <a:lnTo>
                  <a:pt x="143554" y="1345642"/>
                </a:lnTo>
                <a:lnTo>
                  <a:pt x="133389" y="1365753"/>
                </a:lnTo>
                <a:lnTo>
                  <a:pt x="123223" y="1385864"/>
                </a:lnTo>
                <a:lnTo>
                  <a:pt x="113058" y="1405974"/>
                </a:lnTo>
                <a:lnTo>
                  <a:pt x="102892" y="1426085"/>
                </a:lnTo>
                <a:lnTo>
                  <a:pt x="92727" y="1446196"/>
                </a:lnTo>
                <a:lnTo>
                  <a:pt x="82561" y="1466306"/>
                </a:lnTo>
                <a:lnTo>
                  <a:pt x="72396" y="1486417"/>
                </a:lnTo>
                <a:lnTo>
                  <a:pt x="62230" y="1506528"/>
                </a:lnTo>
                <a:lnTo>
                  <a:pt x="52065" y="1526638"/>
                </a:lnTo>
                <a:lnTo>
                  <a:pt x="41900" y="1546749"/>
                </a:lnTo>
                <a:lnTo>
                  <a:pt x="31734" y="1566860"/>
                </a:lnTo>
                <a:lnTo>
                  <a:pt x="21569" y="1586970"/>
                </a:lnTo>
                <a:lnTo>
                  <a:pt x="11403" y="1607081"/>
                </a:lnTo>
                <a:lnTo>
                  <a:pt x="1238" y="1627192"/>
                </a:lnTo>
                <a:lnTo>
                  <a:pt x="0" y="1629641"/>
                </a:lnTo>
              </a:path>
            </a:pathLst>
          </a:custGeom>
          <a:ln w="103207" cap="flat">
            <a:solidFill>
              <a:srgbClr val="CC66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4" name="pg12">
            <a:extLst>
              <a:ext uri="{FF2B5EF4-FFF2-40B4-BE49-F238E27FC236}">
                <a16:creationId xmlns:a16="http://schemas.microsoft.com/office/drawing/2014/main" id="{BA84E379-6702-BFD7-77B5-13C0B35F1ED2}"/>
              </a:ext>
            </a:extLst>
          </p:cNvPr>
          <p:cNvSpPr/>
          <p:nvPr/>
        </p:nvSpPr>
        <p:spPr>
          <a:xfrm rot="20784816">
            <a:off x="6239199" y="2011842"/>
            <a:ext cx="160643" cy="179722"/>
          </a:xfrm>
          <a:custGeom>
            <a:avLst/>
            <a:gdLst/>
            <a:ahLst/>
            <a:cxnLst/>
            <a:rect l="0" t="0" r="0" b="0"/>
            <a:pathLst>
              <a:path w="160643" h="179722">
                <a:moveTo>
                  <a:pt x="0" y="0"/>
                </a:moveTo>
                <a:lnTo>
                  <a:pt x="9999" y="179722"/>
                </a:lnTo>
                <a:lnTo>
                  <a:pt x="160643" y="81201"/>
                </a:lnTo>
                <a:close/>
              </a:path>
            </a:pathLst>
          </a:custGeom>
          <a:solidFill>
            <a:srgbClr val="CC6666">
              <a:alpha val="100000"/>
            </a:srgbClr>
          </a:solidFill>
          <a:ln w="103207" cap="flat">
            <a:solidFill>
              <a:srgbClr val="CC66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5" name="pl13">
            <a:extLst>
              <a:ext uri="{FF2B5EF4-FFF2-40B4-BE49-F238E27FC236}">
                <a16:creationId xmlns:a16="http://schemas.microsoft.com/office/drawing/2014/main" id="{86CC2418-B852-A9F7-E6F8-A3192351A862}"/>
              </a:ext>
            </a:extLst>
          </p:cNvPr>
          <p:cNvSpPr/>
          <p:nvPr/>
        </p:nvSpPr>
        <p:spPr>
          <a:xfrm>
            <a:off x="7186058" y="1578030"/>
            <a:ext cx="1311282" cy="677309"/>
          </a:xfrm>
          <a:custGeom>
            <a:avLst/>
            <a:gdLst/>
            <a:ahLst/>
            <a:cxnLst/>
            <a:rect l="0" t="0" r="0" b="0"/>
            <a:pathLst>
              <a:path w="1923328" h="634163">
                <a:moveTo>
                  <a:pt x="1923328" y="0"/>
                </a:moveTo>
                <a:lnTo>
                  <a:pt x="1898205" y="8283"/>
                </a:lnTo>
                <a:lnTo>
                  <a:pt x="1867709" y="18338"/>
                </a:lnTo>
                <a:lnTo>
                  <a:pt x="1837213" y="28394"/>
                </a:lnTo>
                <a:lnTo>
                  <a:pt x="1806716" y="38449"/>
                </a:lnTo>
                <a:lnTo>
                  <a:pt x="1776220" y="48504"/>
                </a:lnTo>
                <a:lnTo>
                  <a:pt x="1745723" y="58560"/>
                </a:lnTo>
                <a:lnTo>
                  <a:pt x="1715227" y="68615"/>
                </a:lnTo>
                <a:lnTo>
                  <a:pt x="1684731" y="78670"/>
                </a:lnTo>
                <a:lnTo>
                  <a:pt x="1654234" y="88726"/>
                </a:lnTo>
                <a:lnTo>
                  <a:pt x="1623738" y="98781"/>
                </a:lnTo>
                <a:lnTo>
                  <a:pt x="1593241" y="108836"/>
                </a:lnTo>
                <a:lnTo>
                  <a:pt x="1562745" y="118892"/>
                </a:lnTo>
                <a:lnTo>
                  <a:pt x="1532249" y="128947"/>
                </a:lnTo>
                <a:lnTo>
                  <a:pt x="1501752" y="139002"/>
                </a:lnTo>
                <a:lnTo>
                  <a:pt x="1471256" y="149058"/>
                </a:lnTo>
                <a:lnTo>
                  <a:pt x="1440759" y="159113"/>
                </a:lnTo>
                <a:lnTo>
                  <a:pt x="1410263" y="169168"/>
                </a:lnTo>
                <a:lnTo>
                  <a:pt x="1379767" y="179224"/>
                </a:lnTo>
                <a:lnTo>
                  <a:pt x="1349270" y="189279"/>
                </a:lnTo>
                <a:lnTo>
                  <a:pt x="1318774" y="199334"/>
                </a:lnTo>
                <a:lnTo>
                  <a:pt x="1288277" y="209390"/>
                </a:lnTo>
                <a:lnTo>
                  <a:pt x="1257781" y="219445"/>
                </a:lnTo>
                <a:lnTo>
                  <a:pt x="1227285" y="229500"/>
                </a:lnTo>
                <a:lnTo>
                  <a:pt x="1196788" y="239556"/>
                </a:lnTo>
                <a:lnTo>
                  <a:pt x="1166292" y="249611"/>
                </a:lnTo>
                <a:lnTo>
                  <a:pt x="1135795" y="259666"/>
                </a:lnTo>
                <a:lnTo>
                  <a:pt x="1105299" y="269722"/>
                </a:lnTo>
                <a:lnTo>
                  <a:pt x="1074803" y="279777"/>
                </a:lnTo>
                <a:lnTo>
                  <a:pt x="1044306" y="289832"/>
                </a:lnTo>
                <a:lnTo>
                  <a:pt x="1013810" y="299888"/>
                </a:lnTo>
                <a:lnTo>
                  <a:pt x="983313" y="309943"/>
                </a:lnTo>
                <a:lnTo>
                  <a:pt x="952817" y="319998"/>
                </a:lnTo>
                <a:lnTo>
                  <a:pt x="922321" y="330054"/>
                </a:lnTo>
                <a:lnTo>
                  <a:pt x="891824" y="340109"/>
                </a:lnTo>
                <a:lnTo>
                  <a:pt x="861328" y="350164"/>
                </a:lnTo>
                <a:lnTo>
                  <a:pt x="830831" y="360220"/>
                </a:lnTo>
                <a:lnTo>
                  <a:pt x="800335" y="370275"/>
                </a:lnTo>
                <a:lnTo>
                  <a:pt x="769839" y="380330"/>
                </a:lnTo>
                <a:lnTo>
                  <a:pt x="739342" y="390386"/>
                </a:lnTo>
                <a:lnTo>
                  <a:pt x="708846" y="400441"/>
                </a:lnTo>
                <a:lnTo>
                  <a:pt x="678349" y="410496"/>
                </a:lnTo>
                <a:lnTo>
                  <a:pt x="647853" y="420552"/>
                </a:lnTo>
                <a:lnTo>
                  <a:pt x="617357" y="430607"/>
                </a:lnTo>
                <a:lnTo>
                  <a:pt x="586860" y="440662"/>
                </a:lnTo>
                <a:lnTo>
                  <a:pt x="556364" y="450718"/>
                </a:lnTo>
                <a:lnTo>
                  <a:pt x="525867" y="460773"/>
                </a:lnTo>
                <a:lnTo>
                  <a:pt x="495371" y="470828"/>
                </a:lnTo>
                <a:lnTo>
                  <a:pt x="464875" y="480884"/>
                </a:lnTo>
                <a:lnTo>
                  <a:pt x="434378" y="490939"/>
                </a:lnTo>
                <a:lnTo>
                  <a:pt x="403882" y="500994"/>
                </a:lnTo>
                <a:lnTo>
                  <a:pt x="373385" y="511050"/>
                </a:lnTo>
                <a:lnTo>
                  <a:pt x="342889" y="521105"/>
                </a:lnTo>
                <a:lnTo>
                  <a:pt x="312393" y="531160"/>
                </a:lnTo>
                <a:lnTo>
                  <a:pt x="281896" y="541216"/>
                </a:lnTo>
                <a:lnTo>
                  <a:pt x="251400" y="551271"/>
                </a:lnTo>
                <a:lnTo>
                  <a:pt x="220903" y="561326"/>
                </a:lnTo>
                <a:lnTo>
                  <a:pt x="190407" y="571382"/>
                </a:lnTo>
                <a:lnTo>
                  <a:pt x="159911" y="581437"/>
                </a:lnTo>
                <a:lnTo>
                  <a:pt x="129414" y="591492"/>
                </a:lnTo>
                <a:lnTo>
                  <a:pt x="98918" y="601548"/>
                </a:lnTo>
                <a:lnTo>
                  <a:pt x="68421" y="611603"/>
                </a:lnTo>
                <a:lnTo>
                  <a:pt x="37925" y="621658"/>
                </a:lnTo>
                <a:lnTo>
                  <a:pt x="7429" y="631714"/>
                </a:lnTo>
                <a:lnTo>
                  <a:pt x="0" y="634163"/>
                </a:lnTo>
              </a:path>
            </a:pathLst>
          </a:custGeom>
          <a:ln w="46272" cap="flat">
            <a:solidFill>
              <a:srgbClr val="66CC99">
                <a:alpha val="98431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7" name="pl9">
            <a:extLst>
              <a:ext uri="{FF2B5EF4-FFF2-40B4-BE49-F238E27FC236}">
                <a16:creationId xmlns:a16="http://schemas.microsoft.com/office/drawing/2014/main" id="{F9D16FE6-4F95-4280-0297-DC9C6F8F15E7}"/>
              </a:ext>
            </a:extLst>
          </p:cNvPr>
          <p:cNvSpPr/>
          <p:nvPr/>
        </p:nvSpPr>
        <p:spPr>
          <a:xfrm rot="715403">
            <a:off x="3888461" y="1685841"/>
            <a:ext cx="1250691" cy="424355"/>
          </a:xfrm>
          <a:custGeom>
            <a:avLst/>
            <a:gdLst/>
            <a:ahLst/>
            <a:cxnLst/>
            <a:rect l="0" t="0" r="0" b="0"/>
            <a:pathLst>
              <a:path w="1923328" h="634163">
                <a:moveTo>
                  <a:pt x="0" y="0"/>
                </a:moveTo>
                <a:lnTo>
                  <a:pt x="25122" y="8283"/>
                </a:lnTo>
                <a:lnTo>
                  <a:pt x="55619" y="18338"/>
                </a:lnTo>
                <a:lnTo>
                  <a:pt x="86115" y="28394"/>
                </a:lnTo>
                <a:lnTo>
                  <a:pt x="116611" y="38449"/>
                </a:lnTo>
                <a:lnTo>
                  <a:pt x="147108" y="48504"/>
                </a:lnTo>
                <a:lnTo>
                  <a:pt x="177604" y="58560"/>
                </a:lnTo>
                <a:lnTo>
                  <a:pt x="208101" y="68615"/>
                </a:lnTo>
                <a:lnTo>
                  <a:pt x="238597" y="78670"/>
                </a:lnTo>
                <a:lnTo>
                  <a:pt x="269093" y="88726"/>
                </a:lnTo>
                <a:lnTo>
                  <a:pt x="299590" y="98781"/>
                </a:lnTo>
                <a:lnTo>
                  <a:pt x="330086" y="108836"/>
                </a:lnTo>
                <a:lnTo>
                  <a:pt x="360583" y="118892"/>
                </a:lnTo>
                <a:lnTo>
                  <a:pt x="391079" y="128947"/>
                </a:lnTo>
                <a:lnTo>
                  <a:pt x="421575" y="139002"/>
                </a:lnTo>
                <a:lnTo>
                  <a:pt x="452072" y="149058"/>
                </a:lnTo>
                <a:lnTo>
                  <a:pt x="482568" y="159113"/>
                </a:lnTo>
                <a:lnTo>
                  <a:pt x="513065" y="169168"/>
                </a:lnTo>
                <a:lnTo>
                  <a:pt x="543561" y="179224"/>
                </a:lnTo>
                <a:lnTo>
                  <a:pt x="574057" y="189279"/>
                </a:lnTo>
                <a:lnTo>
                  <a:pt x="604554" y="199334"/>
                </a:lnTo>
                <a:lnTo>
                  <a:pt x="635050" y="209390"/>
                </a:lnTo>
                <a:lnTo>
                  <a:pt x="665547" y="219445"/>
                </a:lnTo>
                <a:lnTo>
                  <a:pt x="696043" y="229500"/>
                </a:lnTo>
                <a:lnTo>
                  <a:pt x="726539" y="239556"/>
                </a:lnTo>
                <a:lnTo>
                  <a:pt x="757036" y="249611"/>
                </a:lnTo>
                <a:lnTo>
                  <a:pt x="787532" y="259666"/>
                </a:lnTo>
                <a:lnTo>
                  <a:pt x="818029" y="269722"/>
                </a:lnTo>
                <a:lnTo>
                  <a:pt x="848525" y="279777"/>
                </a:lnTo>
                <a:lnTo>
                  <a:pt x="879021" y="289832"/>
                </a:lnTo>
                <a:lnTo>
                  <a:pt x="909518" y="299888"/>
                </a:lnTo>
                <a:lnTo>
                  <a:pt x="940014" y="309943"/>
                </a:lnTo>
                <a:lnTo>
                  <a:pt x="970511" y="319998"/>
                </a:lnTo>
                <a:lnTo>
                  <a:pt x="1001007" y="330054"/>
                </a:lnTo>
                <a:lnTo>
                  <a:pt x="1031503" y="340109"/>
                </a:lnTo>
                <a:lnTo>
                  <a:pt x="1062000" y="350164"/>
                </a:lnTo>
                <a:lnTo>
                  <a:pt x="1092496" y="360220"/>
                </a:lnTo>
                <a:lnTo>
                  <a:pt x="1122993" y="370275"/>
                </a:lnTo>
                <a:lnTo>
                  <a:pt x="1153489" y="380330"/>
                </a:lnTo>
                <a:lnTo>
                  <a:pt x="1183985" y="390386"/>
                </a:lnTo>
                <a:lnTo>
                  <a:pt x="1214482" y="400441"/>
                </a:lnTo>
                <a:lnTo>
                  <a:pt x="1244978" y="410496"/>
                </a:lnTo>
                <a:lnTo>
                  <a:pt x="1275475" y="420552"/>
                </a:lnTo>
                <a:lnTo>
                  <a:pt x="1305971" y="430607"/>
                </a:lnTo>
                <a:lnTo>
                  <a:pt x="1336467" y="440662"/>
                </a:lnTo>
                <a:lnTo>
                  <a:pt x="1366964" y="450718"/>
                </a:lnTo>
                <a:lnTo>
                  <a:pt x="1397460" y="460773"/>
                </a:lnTo>
                <a:lnTo>
                  <a:pt x="1427957" y="470828"/>
                </a:lnTo>
                <a:lnTo>
                  <a:pt x="1458453" y="480884"/>
                </a:lnTo>
                <a:lnTo>
                  <a:pt x="1488949" y="490939"/>
                </a:lnTo>
                <a:lnTo>
                  <a:pt x="1519446" y="500994"/>
                </a:lnTo>
                <a:lnTo>
                  <a:pt x="1549942" y="511050"/>
                </a:lnTo>
                <a:lnTo>
                  <a:pt x="1580439" y="521105"/>
                </a:lnTo>
                <a:lnTo>
                  <a:pt x="1610935" y="531160"/>
                </a:lnTo>
                <a:lnTo>
                  <a:pt x="1641431" y="541216"/>
                </a:lnTo>
                <a:lnTo>
                  <a:pt x="1671928" y="551271"/>
                </a:lnTo>
                <a:lnTo>
                  <a:pt x="1702424" y="561326"/>
                </a:lnTo>
                <a:lnTo>
                  <a:pt x="1732921" y="571382"/>
                </a:lnTo>
                <a:lnTo>
                  <a:pt x="1763417" y="581437"/>
                </a:lnTo>
                <a:lnTo>
                  <a:pt x="1793913" y="591492"/>
                </a:lnTo>
                <a:lnTo>
                  <a:pt x="1824410" y="601548"/>
                </a:lnTo>
                <a:lnTo>
                  <a:pt x="1854906" y="611603"/>
                </a:lnTo>
                <a:lnTo>
                  <a:pt x="1885403" y="621658"/>
                </a:lnTo>
                <a:lnTo>
                  <a:pt x="1915899" y="631714"/>
                </a:lnTo>
                <a:lnTo>
                  <a:pt x="1923328" y="634163"/>
                </a:lnTo>
              </a:path>
            </a:pathLst>
          </a:custGeom>
          <a:ln w="55361" cap="flat">
            <a:solidFill>
              <a:srgbClr val="CC66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9" name="pg10">
            <a:extLst>
              <a:ext uri="{FF2B5EF4-FFF2-40B4-BE49-F238E27FC236}">
                <a16:creationId xmlns:a16="http://schemas.microsoft.com/office/drawing/2014/main" id="{23DEC960-BC7A-FB01-B05D-D1A357473B3D}"/>
              </a:ext>
            </a:extLst>
          </p:cNvPr>
          <p:cNvSpPr/>
          <p:nvPr/>
        </p:nvSpPr>
        <p:spPr>
          <a:xfrm rot="855724">
            <a:off x="5042806" y="2149343"/>
            <a:ext cx="176227" cy="170947"/>
          </a:xfrm>
          <a:custGeom>
            <a:avLst/>
            <a:gdLst/>
            <a:ahLst/>
            <a:cxnLst/>
            <a:rect l="0" t="0" r="0" b="0"/>
            <a:pathLst>
              <a:path w="176227" h="170947">
                <a:moveTo>
                  <a:pt x="0" y="170947"/>
                </a:moveTo>
                <a:lnTo>
                  <a:pt x="176227" y="134287"/>
                </a:lnTo>
                <a:lnTo>
                  <a:pt x="56365" y="0"/>
                </a:lnTo>
                <a:close/>
              </a:path>
            </a:pathLst>
          </a:custGeom>
          <a:solidFill>
            <a:srgbClr val="CC6666">
              <a:alpha val="100000"/>
            </a:srgbClr>
          </a:solidFill>
          <a:ln w="55361" cap="flat">
            <a:solidFill>
              <a:srgbClr val="CC66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0" name="pg14">
            <a:extLst>
              <a:ext uri="{FF2B5EF4-FFF2-40B4-BE49-F238E27FC236}">
                <a16:creationId xmlns:a16="http://schemas.microsoft.com/office/drawing/2014/main" id="{EE5BF378-5DC8-5072-86D4-5C6833538E9B}"/>
              </a:ext>
            </a:extLst>
          </p:cNvPr>
          <p:cNvSpPr/>
          <p:nvPr/>
        </p:nvSpPr>
        <p:spPr>
          <a:xfrm>
            <a:off x="7056163" y="2148401"/>
            <a:ext cx="176227" cy="170947"/>
          </a:xfrm>
          <a:custGeom>
            <a:avLst/>
            <a:gdLst/>
            <a:ahLst/>
            <a:cxnLst/>
            <a:rect l="0" t="0" r="0" b="0"/>
            <a:pathLst>
              <a:path w="176227" h="170947">
                <a:moveTo>
                  <a:pt x="119862" y="0"/>
                </a:moveTo>
                <a:lnTo>
                  <a:pt x="0" y="134287"/>
                </a:lnTo>
                <a:lnTo>
                  <a:pt x="176227" y="170947"/>
                </a:lnTo>
                <a:close/>
              </a:path>
            </a:pathLst>
          </a:custGeom>
          <a:solidFill>
            <a:srgbClr val="66CC99">
              <a:alpha val="98431"/>
            </a:srgbClr>
          </a:solidFill>
          <a:ln w="46272" cap="flat">
            <a:solidFill>
              <a:srgbClr val="66CC99">
                <a:alpha val="98431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EF9DF6E-44DF-1B2C-41E2-2318951C046E}"/>
              </a:ext>
            </a:extLst>
          </p:cNvPr>
          <p:cNvGrpSpPr/>
          <p:nvPr/>
        </p:nvGrpSpPr>
        <p:grpSpPr>
          <a:xfrm>
            <a:off x="3908855" y="1736096"/>
            <a:ext cx="1464095" cy="1069542"/>
            <a:chOff x="3908855" y="1736096"/>
            <a:chExt cx="1802876" cy="917895"/>
          </a:xfrm>
        </p:grpSpPr>
        <p:sp>
          <p:nvSpPr>
            <p:cNvPr id="7" name="pl7"/>
            <p:cNvSpPr/>
            <p:nvPr/>
          </p:nvSpPr>
          <p:spPr>
            <a:xfrm>
              <a:off x="3908855" y="1736096"/>
              <a:ext cx="1802875" cy="906330"/>
            </a:xfrm>
            <a:custGeom>
              <a:avLst/>
              <a:gdLst/>
              <a:ahLst/>
              <a:cxnLst/>
              <a:rect l="0" t="0" r="0" b="0"/>
              <a:pathLst>
                <a:path w="2288600" h="1131902">
                  <a:moveTo>
                    <a:pt x="0" y="0"/>
                  </a:moveTo>
                  <a:lnTo>
                    <a:pt x="6583" y="3255"/>
                  </a:lnTo>
                  <a:lnTo>
                    <a:pt x="37079" y="18338"/>
                  </a:lnTo>
                  <a:lnTo>
                    <a:pt x="67575" y="33421"/>
                  </a:lnTo>
                  <a:lnTo>
                    <a:pt x="98072" y="48504"/>
                  </a:lnTo>
                  <a:lnTo>
                    <a:pt x="128568" y="63587"/>
                  </a:lnTo>
                  <a:lnTo>
                    <a:pt x="159065" y="78670"/>
                  </a:lnTo>
                  <a:lnTo>
                    <a:pt x="189561" y="93753"/>
                  </a:lnTo>
                  <a:lnTo>
                    <a:pt x="220057" y="108836"/>
                  </a:lnTo>
                  <a:lnTo>
                    <a:pt x="250554" y="123919"/>
                  </a:lnTo>
                  <a:lnTo>
                    <a:pt x="281050" y="139002"/>
                  </a:lnTo>
                  <a:lnTo>
                    <a:pt x="311547" y="154085"/>
                  </a:lnTo>
                  <a:lnTo>
                    <a:pt x="342043" y="169168"/>
                  </a:lnTo>
                  <a:lnTo>
                    <a:pt x="372539" y="184251"/>
                  </a:lnTo>
                  <a:lnTo>
                    <a:pt x="403036" y="199334"/>
                  </a:lnTo>
                  <a:lnTo>
                    <a:pt x="433532" y="214417"/>
                  </a:lnTo>
                  <a:lnTo>
                    <a:pt x="464029" y="229500"/>
                  </a:lnTo>
                  <a:lnTo>
                    <a:pt x="494525" y="244583"/>
                  </a:lnTo>
                  <a:lnTo>
                    <a:pt x="525021" y="259666"/>
                  </a:lnTo>
                  <a:lnTo>
                    <a:pt x="555518" y="274749"/>
                  </a:lnTo>
                  <a:lnTo>
                    <a:pt x="586014" y="289832"/>
                  </a:lnTo>
                  <a:lnTo>
                    <a:pt x="616511" y="304915"/>
                  </a:lnTo>
                  <a:lnTo>
                    <a:pt x="647007" y="319998"/>
                  </a:lnTo>
                  <a:lnTo>
                    <a:pt x="677503" y="335081"/>
                  </a:lnTo>
                  <a:lnTo>
                    <a:pt x="708000" y="350164"/>
                  </a:lnTo>
                  <a:lnTo>
                    <a:pt x="738496" y="365247"/>
                  </a:lnTo>
                  <a:lnTo>
                    <a:pt x="768993" y="380330"/>
                  </a:lnTo>
                  <a:lnTo>
                    <a:pt x="799489" y="395413"/>
                  </a:lnTo>
                  <a:lnTo>
                    <a:pt x="829985" y="410496"/>
                  </a:lnTo>
                  <a:lnTo>
                    <a:pt x="860482" y="425579"/>
                  </a:lnTo>
                  <a:lnTo>
                    <a:pt x="890978" y="440662"/>
                  </a:lnTo>
                  <a:lnTo>
                    <a:pt x="921475" y="455745"/>
                  </a:lnTo>
                  <a:lnTo>
                    <a:pt x="951971" y="470828"/>
                  </a:lnTo>
                  <a:lnTo>
                    <a:pt x="982467" y="485911"/>
                  </a:lnTo>
                  <a:lnTo>
                    <a:pt x="1012964" y="500994"/>
                  </a:lnTo>
                  <a:lnTo>
                    <a:pt x="1043460" y="516077"/>
                  </a:lnTo>
                  <a:lnTo>
                    <a:pt x="1073957" y="531160"/>
                  </a:lnTo>
                  <a:lnTo>
                    <a:pt x="1104453" y="546243"/>
                  </a:lnTo>
                  <a:lnTo>
                    <a:pt x="1134949" y="561326"/>
                  </a:lnTo>
                  <a:lnTo>
                    <a:pt x="1165446" y="576409"/>
                  </a:lnTo>
                  <a:lnTo>
                    <a:pt x="1195942" y="591492"/>
                  </a:lnTo>
                  <a:lnTo>
                    <a:pt x="1226439" y="606575"/>
                  </a:lnTo>
                  <a:lnTo>
                    <a:pt x="1256935" y="621658"/>
                  </a:lnTo>
                  <a:lnTo>
                    <a:pt x="1287431" y="636741"/>
                  </a:lnTo>
                  <a:lnTo>
                    <a:pt x="1317928" y="651824"/>
                  </a:lnTo>
                  <a:lnTo>
                    <a:pt x="1348424" y="666907"/>
                  </a:lnTo>
                  <a:lnTo>
                    <a:pt x="1378921" y="681990"/>
                  </a:lnTo>
                  <a:lnTo>
                    <a:pt x="1409417" y="697073"/>
                  </a:lnTo>
                  <a:lnTo>
                    <a:pt x="1439913" y="712156"/>
                  </a:lnTo>
                  <a:lnTo>
                    <a:pt x="1470410" y="727239"/>
                  </a:lnTo>
                  <a:lnTo>
                    <a:pt x="1500906" y="742322"/>
                  </a:lnTo>
                  <a:lnTo>
                    <a:pt x="1531403" y="757405"/>
                  </a:lnTo>
                  <a:lnTo>
                    <a:pt x="1561899" y="772488"/>
                  </a:lnTo>
                  <a:lnTo>
                    <a:pt x="1592395" y="787571"/>
                  </a:lnTo>
                  <a:lnTo>
                    <a:pt x="1622892" y="802654"/>
                  </a:lnTo>
                  <a:lnTo>
                    <a:pt x="1653388" y="817737"/>
                  </a:lnTo>
                  <a:lnTo>
                    <a:pt x="1683885" y="832820"/>
                  </a:lnTo>
                  <a:lnTo>
                    <a:pt x="1714381" y="847903"/>
                  </a:lnTo>
                  <a:lnTo>
                    <a:pt x="1744877" y="862986"/>
                  </a:lnTo>
                  <a:lnTo>
                    <a:pt x="1775374" y="878069"/>
                  </a:lnTo>
                  <a:lnTo>
                    <a:pt x="1805870" y="893152"/>
                  </a:lnTo>
                  <a:lnTo>
                    <a:pt x="1836367" y="908235"/>
                  </a:lnTo>
                  <a:lnTo>
                    <a:pt x="1866863" y="923318"/>
                  </a:lnTo>
                  <a:lnTo>
                    <a:pt x="1897359" y="938401"/>
                  </a:lnTo>
                  <a:lnTo>
                    <a:pt x="1927856" y="953484"/>
                  </a:lnTo>
                  <a:lnTo>
                    <a:pt x="1958352" y="968567"/>
                  </a:lnTo>
                  <a:lnTo>
                    <a:pt x="1988849" y="983650"/>
                  </a:lnTo>
                  <a:lnTo>
                    <a:pt x="2019345" y="998733"/>
                  </a:lnTo>
                  <a:lnTo>
                    <a:pt x="2049841" y="1013816"/>
                  </a:lnTo>
                  <a:lnTo>
                    <a:pt x="2080338" y="1028899"/>
                  </a:lnTo>
                  <a:lnTo>
                    <a:pt x="2110834" y="1043982"/>
                  </a:lnTo>
                  <a:lnTo>
                    <a:pt x="2141331" y="1059065"/>
                  </a:lnTo>
                  <a:lnTo>
                    <a:pt x="2171827" y="1074148"/>
                  </a:lnTo>
                  <a:lnTo>
                    <a:pt x="2202323" y="1089231"/>
                  </a:lnTo>
                  <a:lnTo>
                    <a:pt x="2232820" y="1104314"/>
                  </a:lnTo>
                  <a:lnTo>
                    <a:pt x="2263316" y="1119397"/>
                  </a:lnTo>
                  <a:lnTo>
                    <a:pt x="2288600" y="1131902"/>
                  </a:lnTo>
                </a:path>
              </a:pathLst>
            </a:custGeom>
            <a:ln w="51340" cap="flat">
              <a:solidFill>
                <a:srgbClr val="CC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pg8"/>
            <p:cNvSpPr/>
            <p:nvPr/>
          </p:nvSpPr>
          <p:spPr>
            <a:xfrm>
              <a:off x="5532103" y="2492647"/>
              <a:ext cx="179628" cy="161344"/>
            </a:xfrm>
            <a:custGeom>
              <a:avLst/>
              <a:gdLst/>
              <a:ahLst/>
              <a:cxnLst/>
              <a:rect l="0" t="0" r="0" b="0"/>
              <a:pathLst>
                <a:path w="179628" h="161344">
                  <a:moveTo>
                    <a:pt x="0" y="161344"/>
                  </a:moveTo>
                  <a:lnTo>
                    <a:pt x="179628" y="149779"/>
                  </a:lnTo>
                  <a:lnTo>
                    <a:pt x="79798" y="0"/>
                  </a:lnTo>
                  <a:close/>
                </a:path>
              </a:pathLst>
            </a:custGeom>
            <a:solidFill>
              <a:srgbClr val="CC6666">
                <a:alpha val="100000"/>
              </a:srgbClr>
            </a:solidFill>
            <a:ln w="51340" cap="flat">
              <a:solidFill>
                <a:srgbClr val="CC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pl15"/>
          <p:cNvSpPr/>
          <p:nvPr/>
        </p:nvSpPr>
        <p:spPr>
          <a:xfrm>
            <a:off x="3317033" y="1871288"/>
            <a:ext cx="2602269" cy="3757572"/>
          </a:xfrm>
          <a:custGeom>
            <a:avLst/>
            <a:gdLst/>
            <a:ahLst/>
            <a:cxnLst/>
            <a:rect l="0" t="0" r="0" b="0"/>
            <a:pathLst>
              <a:path w="2775629" h="4118336">
                <a:moveTo>
                  <a:pt x="0" y="0"/>
                </a:moveTo>
                <a:lnTo>
                  <a:pt x="12359" y="18338"/>
                </a:lnTo>
                <a:lnTo>
                  <a:pt x="42856" y="63587"/>
                </a:lnTo>
                <a:lnTo>
                  <a:pt x="73352" y="108836"/>
                </a:lnTo>
                <a:lnTo>
                  <a:pt x="103849" y="154085"/>
                </a:lnTo>
                <a:lnTo>
                  <a:pt x="134345" y="199334"/>
                </a:lnTo>
                <a:lnTo>
                  <a:pt x="164841" y="244583"/>
                </a:lnTo>
                <a:lnTo>
                  <a:pt x="195338" y="289832"/>
                </a:lnTo>
                <a:lnTo>
                  <a:pt x="225834" y="335081"/>
                </a:lnTo>
                <a:lnTo>
                  <a:pt x="256331" y="380330"/>
                </a:lnTo>
                <a:lnTo>
                  <a:pt x="286827" y="425579"/>
                </a:lnTo>
                <a:lnTo>
                  <a:pt x="317323" y="470828"/>
                </a:lnTo>
                <a:lnTo>
                  <a:pt x="347820" y="516077"/>
                </a:lnTo>
                <a:lnTo>
                  <a:pt x="378316" y="561326"/>
                </a:lnTo>
                <a:lnTo>
                  <a:pt x="408813" y="606575"/>
                </a:lnTo>
                <a:lnTo>
                  <a:pt x="439309" y="651824"/>
                </a:lnTo>
                <a:lnTo>
                  <a:pt x="469805" y="697073"/>
                </a:lnTo>
                <a:lnTo>
                  <a:pt x="500302" y="742322"/>
                </a:lnTo>
                <a:lnTo>
                  <a:pt x="530798" y="787571"/>
                </a:lnTo>
                <a:lnTo>
                  <a:pt x="561295" y="832820"/>
                </a:lnTo>
                <a:lnTo>
                  <a:pt x="591791" y="878069"/>
                </a:lnTo>
                <a:lnTo>
                  <a:pt x="622287" y="923318"/>
                </a:lnTo>
                <a:lnTo>
                  <a:pt x="652784" y="968567"/>
                </a:lnTo>
                <a:lnTo>
                  <a:pt x="683280" y="1013816"/>
                </a:lnTo>
                <a:lnTo>
                  <a:pt x="713777" y="1059065"/>
                </a:lnTo>
                <a:lnTo>
                  <a:pt x="744273" y="1104314"/>
                </a:lnTo>
                <a:lnTo>
                  <a:pt x="774769" y="1149563"/>
                </a:lnTo>
                <a:lnTo>
                  <a:pt x="805266" y="1194812"/>
                </a:lnTo>
                <a:lnTo>
                  <a:pt x="835762" y="1240061"/>
                </a:lnTo>
                <a:lnTo>
                  <a:pt x="866259" y="1285310"/>
                </a:lnTo>
                <a:lnTo>
                  <a:pt x="896755" y="1330559"/>
                </a:lnTo>
                <a:lnTo>
                  <a:pt x="927251" y="1375808"/>
                </a:lnTo>
                <a:lnTo>
                  <a:pt x="957748" y="1421057"/>
                </a:lnTo>
                <a:lnTo>
                  <a:pt x="988244" y="1466306"/>
                </a:lnTo>
                <a:lnTo>
                  <a:pt x="1018740" y="1511555"/>
                </a:lnTo>
                <a:lnTo>
                  <a:pt x="1049237" y="1556804"/>
                </a:lnTo>
                <a:lnTo>
                  <a:pt x="1079733" y="1602053"/>
                </a:lnTo>
                <a:lnTo>
                  <a:pt x="1110230" y="1647302"/>
                </a:lnTo>
                <a:lnTo>
                  <a:pt x="1140726" y="1692551"/>
                </a:lnTo>
                <a:lnTo>
                  <a:pt x="1171222" y="1737800"/>
                </a:lnTo>
                <a:lnTo>
                  <a:pt x="1201719" y="1783049"/>
                </a:lnTo>
                <a:lnTo>
                  <a:pt x="1232215" y="1828298"/>
                </a:lnTo>
                <a:lnTo>
                  <a:pt x="1262712" y="1873547"/>
                </a:lnTo>
                <a:lnTo>
                  <a:pt x="1293208" y="1918796"/>
                </a:lnTo>
                <a:lnTo>
                  <a:pt x="1323704" y="1964045"/>
                </a:lnTo>
                <a:lnTo>
                  <a:pt x="1354201" y="2009294"/>
                </a:lnTo>
                <a:lnTo>
                  <a:pt x="1384697" y="2054543"/>
                </a:lnTo>
                <a:lnTo>
                  <a:pt x="1415194" y="2099792"/>
                </a:lnTo>
                <a:lnTo>
                  <a:pt x="1445690" y="2145041"/>
                </a:lnTo>
                <a:lnTo>
                  <a:pt x="1476186" y="2190290"/>
                </a:lnTo>
                <a:lnTo>
                  <a:pt x="1506683" y="2235539"/>
                </a:lnTo>
                <a:lnTo>
                  <a:pt x="1537179" y="2280788"/>
                </a:lnTo>
                <a:lnTo>
                  <a:pt x="1567676" y="2326037"/>
                </a:lnTo>
                <a:lnTo>
                  <a:pt x="1598172" y="2371286"/>
                </a:lnTo>
                <a:lnTo>
                  <a:pt x="1628668" y="2416535"/>
                </a:lnTo>
                <a:lnTo>
                  <a:pt x="1659165" y="2461784"/>
                </a:lnTo>
                <a:lnTo>
                  <a:pt x="1689661" y="2507033"/>
                </a:lnTo>
                <a:lnTo>
                  <a:pt x="1720158" y="2552282"/>
                </a:lnTo>
                <a:lnTo>
                  <a:pt x="1750654" y="2597531"/>
                </a:lnTo>
                <a:lnTo>
                  <a:pt x="1781150" y="2642780"/>
                </a:lnTo>
                <a:lnTo>
                  <a:pt x="1811647" y="2688029"/>
                </a:lnTo>
                <a:lnTo>
                  <a:pt x="1842143" y="2733278"/>
                </a:lnTo>
                <a:lnTo>
                  <a:pt x="1872640" y="2778527"/>
                </a:lnTo>
                <a:lnTo>
                  <a:pt x="1903136" y="2823776"/>
                </a:lnTo>
                <a:lnTo>
                  <a:pt x="1933632" y="2869025"/>
                </a:lnTo>
                <a:lnTo>
                  <a:pt x="1964129" y="2914274"/>
                </a:lnTo>
                <a:lnTo>
                  <a:pt x="1994625" y="2959523"/>
                </a:lnTo>
                <a:lnTo>
                  <a:pt x="2025122" y="3004772"/>
                </a:lnTo>
                <a:lnTo>
                  <a:pt x="2055618" y="3050021"/>
                </a:lnTo>
                <a:lnTo>
                  <a:pt x="2086114" y="3095270"/>
                </a:lnTo>
                <a:lnTo>
                  <a:pt x="2116611" y="3140519"/>
                </a:lnTo>
                <a:lnTo>
                  <a:pt x="2147107" y="3185768"/>
                </a:lnTo>
                <a:lnTo>
                  <a:pt x="2177604" y="3231017"/>
                </a:lnTo>
                <a:lnTo>
                  <a:pt x="2208100" y="3276266"/>
                </a:lnTo>
                <a:lnTo>
                  <a:pt x="2238596" y="3321515"/>
                </a:lnTo>
                <a:lnTo>
                  <a:pt x="2269093" y="3366764"/>
                </a:lnTo>
                <a:lnTo>
                  <a:pt x="2299589" y="3412013"/>
                </a:lnTo>
                <a:lnTo>
                  <a:pt x="2330086" y="3457262"/>
                </a:lnTo>
                <a:lnTo>
                  <a:pt x="2360582" y="3502511"/>
                </a:lnTo>
                <a:lnTo>
                  <a:pt x="2391078" y="3547760"/>
                </a:lnTo>
                <a:lnTo>
                  <a:pt x="2421575" y="3593009"/>
                </a:lnTo>
                <a:lnTo>
                  <a:pt x="2452071" y="3638258"/>
                </a:lnTo>
                <a:lnTo>
                  <a:pt x="2482568" y="3683507"/>
                </a:lnTo>
                <a:lnTo>
                  <a:pt x="2513064" y="3728756"/>
                </a:lnTo>
                <a:lnTo>
                  <a:pt x="2543560" y="3774005"/>
                </a:lnTo>
                <a:lnTo>
                  <a:pt x="2574057" y="3819254"/>
                </a:lnTo>
                <a:lnTo>
                  <a:pt x="2604553" y="3864503"/>
                </a:lnTo>
                <a:lnTo>
                  <a:pt x="2635050" y="3909752"/>
                </a:lnTo>
                <a:lnTo>
                  <a:pt x="2665546" y="3955001"/>
                </a:lnTo>
                <a:lnTo>
                  <a:pt x="2696042" y="4000250"/>
                </a:lnTo>
                <a:lnTo>
                  <a:pt x="2726539" y="4045499"/>
                </a:lnTo>
                <a:lnTo>
                  <a:pt x="2757035" y="4090748"/>
                </a:lnTo>
                <a:lnTo>
                  <a:pt x="2775629" y="4118336"/>
                </a:lnTo>
              </a:path>
            </a:pathLst>
          </a:custGeom>
          <a:ln w="92208" cap="flat">
            <a:solidFill>
              <a:srgbClr val="66CC99">
                <a:alpha val="91764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pg31">
            <a:extLst>
              <a:ext uri="{FF2B5EF4-FFF2-40B4-BE49-F238E27FC236}">
                <a16:creationId xmlns:a16="http://schemas.microsoft.com/office/drawing/2014/main" id="{D6C23264-42F3-1895-8252-D6DD5484EB11}"/>
              </a:ext>
            </a:extLst>
          </p:cNvPr>
          <p:cNvSpPr/>
          <p:nvPr/>
        </p:nvSpPr>
        <p:spPr>
          <a:xfrm>
            <a:off x="1631171" y="786073"/>
            <a:ext cx="2606467" cy="1111986"/>
          </a:xfrm>
          <a:custGeom>
            <a:avLst/>
            <a:gdLst/>
            <a:ahLst/>
            <a:cxnLst/>
            <a:rect l="0" t="0" r="0" b="0"/>
            <a:pathLst>
              <a:path w="1422205" h="191440">
                <a:moveTo>
                  <a:pt x="27432" y="191440"/>
                </a:moveTo>
                <a:lnTo>
                  <a:pt x="1394773" y="191440"/>
                </a:lnTo>
                <a:lnTo>
                  <a:pt x="1393668" y="191417"/>
                </a:lnTo>
                <a:lnTo>
                  <a:pt x="1398079" y="191240"/>
                </a:lnTo>
                <a:lnTo>
                  <a:pt x="1402405" y="190357"/>
                </a:lnTo>
                <a:lnTo>
                  <a:pt x="1406533" y="188791"/>
                </a:lnTo>
                <a:lnTo>
                  <a:pt x="1410356" y="186584"/>
                </a:lnTo>
                <a:lnTo>
                  <a:pt x="1413776" y="183792"/>
                </a:lnTo>
                <a:lnTo>
                  <a:pt x="1416703" y="180487"/>
                </a:lnTo>
                <a:lnTo>
                  <a:pt x="1419063" y="176756"/>
                </a:lnTo>
                <a:lnTo>
                  <a:pt x="1420793" y="172694"/>
                </a:lnTo>
                <a:lnTo>
                  <a:pt x="1421850" y="168408"/>
                </a:lnTo>
                <a:lnTo>
                  <a:pt x="1422205" y="164008"/>
                </a:lnTo>
                <a:lnTo>
                  <a:pt x="1422205" y="27431"/>
                </a:lnTo>
                <a:lnTo>
                  <a:pt x="1421850" y="23031"/>
                </a:lnTo>
                <a:lnTo>
                  <a:pt x="1420793" y="18745"/>
                </a:lnTo>
                <a:lnTo>
                  <a:pt x="1419063" y="14683"/>
                </a:lnTo>
                <a:lnTo>
                  <a:pt x="1416703" y="10952"/>
                </a:lnTo>
                <a:lnTo>
                  <a:pt x="1413776" y="7647"/>
                </a:lnTo>
                <a:lnTo>
                  <a:pt x="1410356" y="4855"/>
                </a:lnTo>
                <a:lnTo>
                  <a:pt x="1406533" y="2648"/>
                </a:lnTo>
                <a:lnTo>
                  <a:pt x="1402405" y="1083"/>
                </a:lnTo>
                <a:lnTo>
                  <a:pt x="1398079" y="200"/>
                </a:lnTo>
                <a:lnTo>
                  <a:pt x="1394773" y="0"/>
                </a:lnTo>
                <a:lnTo>
                  <a:pt x="27432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6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1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6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pl5"/>
          <p:cNvSpPr/>
          <p:nvPr/>
        </p:nvSpPr>
        <p:spPr>
          <a:xfrm>
            <a:off x="5410942" y="1213504"/>
            <a:ext cx="523554" cy="1440488"/>
          </a:xfrm>
          <a:custGeom>
            <a:avLst/>
            <a:gdLst/>
            <a:ahLst/>
            <a:cxnLst/>
            <a:rect l="0" t="0" r="0" b="0"/>
            <a:pathLst>
              <a:path w="884623" h="2625119">
                <a:moveTo>
                  <a:pt x="0" y="0"/>
                </a:moveTo>
                <a:lnTo>
                  <a:pt x="6179" y="18338"/>
                </a:lnTo>
                <a:lnTo>
                  <a:pt x="16345" y="48504"/>
                </a:lnTo>
                <a:lnTo>
                  <a:pt x="26510" y="78670"/>
                </a:lnTo>
                <a:lnTo>
                  <a:pt x="36676" y="108836"/>
                </a:lnTo>
                <a:lnTo>
                  <a:pt x="46841" y="139002"/>
                </a:lnTo>
                <a:lnTo>
                  <a:pt x="57007" y="169168"/>
                </a:lnTo>
                <a:lnTo>
                  <a:pt x="67172" y="199334"/>
                </a:lnTo>
                <a:lnTo>
                  <a:pt x="77338" y="229500"/>
                </a:lnTo>
                <a:lnTo>
                  <a:pt x="87503" y="259666"/>
                </a:lnTo>
                <a:lnTo>
                  <a:pt x="97669" y="289832"/>
                </a:lnTo>
                <a:lnTo>
                  <a:pt x="107834" y="319998"/>
                </a:lnTo>
                <a:lnTo>
                  <a:pt x="118000" y="350164"/>
                </a:lnTo>
                <a:lnTo>
                  <a:pt x="128165" y="380330"/>
                </a:lnTo>
                <a:lnTo>
                  <a:pt x="138330" y="410496"/>
                </a:lnTo>
                <a:lnTo>
                  <a:pt x="148496" y="440662"/>
                </a:lnTo>
                <a:lnTo>
                  <a:pt x="158661" y="470828"/>
                </a:lnTo>
                <a:lnTo>
                  <a:pt x="168827" y="500994"/>
                </a:lnTo>
                <a:lnTo>
                  <a:pt x="178992" y="531160"/>
                </a:lnTo>
                <a:lnTo>
                  <a:pt x="189158" y="561326"/>
                </a:lnTo>
                <a:lnTo>
                  <a:pt x="199323" y="591492"/>
                </a:lnTo>
                <a:lnTo>
                  <a:pt x="209489" y="621658"/>
                </a:lnTo>
                <a:lnTo>
                  <a:pt x="219654" y="651824"/>
                </a:lnTo>
                <a:lnTo>
                  <a:pt x="229820" y="681990"/>
                </a:lnTo>
                <a:lnTo>
                  <a:pt x="239985" y="712156"/>
                </a:lnTo>
                <a:lnTo>
                  <a:pt x="250151" y="742322"/>
                </a:lnTo>
                <a:lnTo>
                  <a:pt x="260316" y="772488"/>
                </a:lnTo>
                <a:lnTo>
                  <a:pt x="270482" y="802654"/>
                </a:lnTo>
                <a:lnTo>
                  <a:pt x="280647" y="832820"/>
                </a:lnTo>
                <a:lnTo>
                  <a:pt x="290812" y="862986"/>
                </a:lnTo>
                <a:lnTo>
                  <a:pt x="300978" y="893152"/>
                </a:lnTo>
                <a:lnTo>
                  <a:pt x="311143" y="923318"/>
                </a:lnTo>
                <a:lnTo>
                  <a:pt x="321309" y="953484"/>
                </a:lnTo>
                <a:lnTo>
                  <a:pt x="331474" y="983650"/>
                </a:lnTo>
                <a:lnTo>
                  <a:pt x="341640" y="1013816"/>
                </a:lnTo>
                <a:lnTo>
                  <a:pt x="351805" y="1043982"/>
                </a:lnTo>
                <a:lnTo>
                  <a:pt x="361971" y="1074148"/>
                </a:lnTo>
                <a:lnTo>
                  <a:pt x="372136" y="1104314"/>
                </a:lnTo>
                <a:lnTo>
                  <a:pt x="382302" y="1134480"/>
                </a:lnTo>
                <a:lnTo>
                  <a:pt x="392467" y="1164646"/>
                </a:lnTo>
                <a:lnTo>
                  <a:pt x="402633" y="1194812"/>
                </a:lnTo>
                <a:lnTo>
                  <a:pt x="412798" y="1224978"/>
                </a:lnTo>
                <a:lnTo>
                  <a:pt x="422964" y="1255144"/>
                </a:lnTo>
                <a:lnTo>
                  <a:pt x="433129" y="1285310"/>
                </a:lnTo>
                <a:lnTo>
                  <a:pt x="443294" y="1315476"/>
                </a:lnTo>
                <a:lnTo>
                  <a:pt x="453460" y="1345642"/>
                </a:lnTo>
                <a:lnTo>
                  <a:pt x="463625" y="1375808"/>
                </a:lnTo>
                <a:lnTo>
                  <a:pt x="473791" y="1405974"/>
                </a:lnTo>
                <a:lnTo>
                  <a:pt x="483956" y="1436140"/>
                </a:lnTo>
                <a:lnTo>
                  <a:pt x="494122" y="1466306"/>
                </a:lnTo>
                <a:lnTo>
                  <a:pt x="504287" y="1496472"/>
                </a:lnTo>
                <a:lnTo>
                  <a:pt x="514453" y="1526638"/>
                </a:lnTo>
                <a:lnTo>
                  <a:pt x="524618" y="1556804"/>
                </a:lnTo>
                <a:lnTo>
                  <a:pt x="534784" y="1586970"/>
                </a:lnTo>
                <a:lnTo>
                  <a:pt x="544949" y="1617136"/>
                </a:lnTo>
                <a:lnTo>
                  <a:pt x="555115" y="1647302"/>
                </a:lnTo>
                <a:lnTo>
                  <a:pt x="565280" y="1677468"/>
                </a:lnTo>
                <a:lnTo>
                  <a:pt x="575446" y="1707634"/>
                </a:lnTo>
                <a:lnTo>
                  <a:pt x="585611" y="1737800"/>
                </a:lnTo>
                <a:lnTo>
                  <a:pt x="595776" y="1767966"/>
                </a:lnTo>
                <a:lnTo>
                  <a:pt x="605942" y="1798132"/>
                </a:lnTo>
                <a:lnTo>
                  <a:pt x="616107" y="1828298"/>
                </a:lnTo>
                <a:lnTo>
                  <a:pt x="626273" y="1858464"/>
                </a:lnTo>
                <a:lnTo>
                  <a:pt x="636438" y="1888630"/>
                </a:lnTo>
                <a:lnTo>
                  <a:pt x="646604" y="1918796"/>
                </a:lnTo>
                <a:lnTo>
                  <a:pt x="656769" y="1948962"/>
                </a:lnTo>
                <a:lnTo>
                  <a:pt x="666935" y="1979128"/>
                </a:lnTo>
                <a:lnTo>
                  <a:pt x="677100" y="2009294"/>
                </a:lnTo>
                <a:lnTo>
                  <a:pt x="687266" y="2039460"/>
                </a:lnTo>
                <a:lnTo>
                  <a:pt x="697431" y="2069626"/>
                </a:lnTo>
                <a:lnTo>
                  <a:pt x="707597" y="2099792"/>
                </a:lnTo>
                <a:lnTo>
                  <a:pt x="717762" y="2129958"/>
                </a:lnTo>
                <a:lnTo>
                  <a:pt x="727928" y="2160124"/>
                </a:lnTo>
                <a:lnTo>
                  <a:pt x="738093" y="2190290"/>
                </a:lnTo>
                <a:lnTo>
                  <a:pt x="748258" y="2220456"/>
                </a:lnTo>
                <a:lnTo>
                  <a:pt x="758424" y="2250622"/>
                </a:lnTo>
                <a:lnTo>
                  <a:pt x="768589" y="2280788"/>
                </a:lnTo>
                <a:lnTo>
                  <a:pt x="778755" y="2310954"/>
                </a:lnTo>
                <a:lnTo>
                  <a:pt x="788920" y="2341120"/>
                </a:lnTo>
                <a:lnTo>
                  <a:pt x="799086" y="2371286"/>
                </a:lnTo>
                <a:lnTo>
                  <a:pt x="809251" y="2401452"/>
                </a:lnTo>
                <a:lnTo>
                  <a:pt x="819417" y="2431618"/>
                </a:lnTo>
                <a:lnTo>
                  <a:pt x="829582" y="2461784"/>
                </a:lnTo>
                <a:lnTo>
                  <a:pt x="839748" y="2491950"/>
                </a:lnTo>
                <a:lnTo>
                  <a:pt x="849913" y="2522116"/>
                </a:lnTo>
                <a:lnTo>
                  <a:pt x="860079" y="2552282"/>
                </a:lnTo>
                <a:lnTo>
                  <a:pt x="870244" y="2582448"/>
                </a:lnTo>
                <a:lnTo>
                  <a:pt x="880410" y="2612614"/>
                </a:lnTo>
                <a:lnTo>
                  <a:pt x="884623" y="2625119"/>
                </a:lnTo>
              </a:path>
            </a:pathLst>
          </a:custGeom>
          <a:ln w="83370" cap="flat">
            <a:solidFill>
              <a:srgbClr val="66CC99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pg6"/>
          <p:cNvSpPr/>
          <p:nvPr/>
        </p:nvSpPr>
        <p:spPr>
          <a:xfrm>
            <a:off x="5812437" y="2532614"/>
            <a:ext cx="170575" cy="176463"/>
          </a:xfrm>
          <a:custGeom>
            <a:avLst/>
            <a:gdLst/>
            <a:ahLst/>
            <a:cxnLst/>
            <a:rect l="0" t="0" r="0" b="0"/>
            <a:pathLst>
              <a:path w="170575" h="176463">
                <a:moveTo>
                  <a:pt x="0" y="57481"/>
                </a:moveTo>
                <a:lnTo>
                  <a:pt x="135067" y="176463"/>
                </a:lnTo>
                <a:lnTo>
                  <a:pt x="170575" y="0"/>
                </a:lnTo>
                <a:close/>
              </a:path>
            </a:pathLst>
          </a:custGeom>
          <a:solidFill>
            <a:srgbClr val="66CC99">
              <a:alpha val="100000"/>
            </a:srgbClr>
          </a:solidFill>
          <a:ln w="83370" cap="flat">
            <a:solidFill>
              <a:srgbClr val="66CC99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l9"/>
          <p:cNvSpPr/>
          <p:nvPr/>
        </p:nvSpPr>
        <p:spPr>
          <a:xfrm>
            <a:off x="6303552" y="1213503"/>
            <a:ext cx="550251" cy="1469223"/>
          </a:xfrm>
          <a:custGeom>
            <a:avLst/>
            <a:gdLst/>
            <a:ahLst/>
            <a:cxnLst/>
            <a:rect l="0" t="0" r="0" b="0"/>
            <a:pathLst>
              <a:path w="884623" h="2625119">
                <a:moveTo>
                  <a:pt x="884623" y="0"/>
                </a:moveTo>
                <a:lnTo>
                  <a:pt x="878444" y="18338"/>
                </a:lnTo>
                <a:lnTo>
                  <a:pt x="868278" y="48504"/>
                </a:lnTo>
                <a:lnTo>
                  <a:pt x="858113" y="78670"/>
                </a:lnTo>
                <a:lnTo>
                  <a:pt x="847947" y="108836"/>
                </a:lnTo>
                <a:lnTo>
                  <a:pt x="837782" y="139002"/>
                </a:lnTo>
                <a:lnTo>
                  <a:pt x="827616" y="169168"/>
                </a:lnTo>
                <a:lnTo>
                  <a:pt x="817451" y="199334"/>
                </a:lnTo>
                <a:lnTo>
                  <a:pt x="807285" y="229500"/>
                </a:lnTo>
                <a:lnTo>
                  <a:pt x="797120" y="259666"/>
                </a:lnTo>
                <a:lnTo>
                  <a:pt x="786954" y="289832"/>
                </a:lnTo>
                <a:lnTo>
                  <a:pt x="776789" y="319998"/>
                </a:lnTo>
                <a:lnTo>
                  <a:pt x="766623" y="350164"/>
                </a:lnTo>
                <a:lnTo>
                  <a:pt x="756458" y="380330"/>
                </a:lnTo>
                <a:lnTo>
                  <a:pt x="746292" y="410496"/>
                </a:lnTo>
                <a:lnTo>
                  <a:pt x="736127" y="440662"/>
                </a:lnTo>
                <a:lnTo>
                  <a:pt x="725962" y="470828"/>
                </a:lnTo>
                <a:lnTo>
                  <a:pt x="715796" y="500994"/>
                </a:lnTo>
                <a:lnTo>
                  <a:pt x="705631" y="531160"/>
                </a:lnTo>
                <a:lnTo>
                  <a:pt x="695465" y="561326"/>
                </a:lnTo>
                <a:lnTo>
                  <a:pt x="685300" y="591492"/>
                </a:lnTo>
                <a:lnTo>
                  <a:pt x="675134" y="621658"/>
                </a:lnTo>
                <a:lnTo>
                  <a:pt x="664969" y="651824"/>
                </a:lnTo>
                <a:lnTo>
                  <a:pt x="654803" y="681990"/>
                </a:lnTo>
                <a:lnTo>
                  <a:pt x="644638" y="712156"/>
                </a:lnTo>
                <a:lnTo>
                  <a:pt x="634472" y="742322"/>
                </a:lnTo>
                <a:lnTo>
                  <a:pt x="624307" y="772488"/>
                </a:lnTo>
                <a:lnTo>
                  <a:pt x="614141" y="802654"/>
                </a:lnTo>
                <a:lnTo>
                  <a:pt x="603976" y="832820"/>
                </a:lnTo>
                <a:lnTo>
                  <a:pt x="593810" y="862986"/>
                </a:lnTo>
                <a:lnTo>
                  <a:pt x="583645" y="893152"/>
                </a:lnTo>
                <a:lnTo>
                  <a:pt x="573480" y="923318"/>
                </a:lnTo>
                <a:lnTo>
                  <a:pt x="563314" y="953484"/>
                </a:lnTo>
                <a:lnTo>
                  <a:pt x="553149" y="983650"/>
                </a:lnTo>
                <a:lnTo>
                  <a:pt x="542983" y="1013816"/>
                </a:lnTo>
                <a:lnTo>
                  <a:pt x="532818" y="1043982"/>
                </a:lnTo>
                <a:lnTo>
                  <a:pt x="522652" y="1074148"/>
                </a:lnTo>
                <a:lnTo>
                  <a:pt x="512487" y="1104314"/>
                </a:lnTo>
                <a:lnTo>
                  <a:pt x="502321" y="1134480"/>
                </a:lnTo>
                <a:lnTo>
                  <a:pt x="492156" y="1164646"/>
                </a:lnTo>
                <a:lnTo>
                  <a:pt x="481990" y="1194812"/>
                </a:lnTo>
                <a:lnTo>
                  <a:pt x="471825" y="1224978"/>
                </a:lnTo>
                <a:lnTo>
                  <a:pt x="461659" y="1255144"/>
                </a:lnTo>
                <a:lnTo>
                  <a:pt x="451494" y="1285310"/>
                </a:lnTo>
                <a:lnTo>
                  <a:pt x="441329" y="1315476"/>
                </a:lnTo>
                <a:lnTo>
                  <a:pt x="431163" y="1345642"/>
                </a:lnTo>
                <a:lnTo>
                  <a:pt x="420998" y="1375808"/>
                </a:lnTo>
                <a:lnTo>
                  <a:pt x="410832" y="1405974"/>
                </a:lnTo>
                <a:lnTo>
                  <a:pt x="400667" y="1436140"/>
                </a:lnTo>
                <a:lnTo>
                  <a:pt x="390501" y="1466306"/>
                </a:lnTo>
                <a:lnTo>
                  <a:pt x="380336" y="1496472"/>
                </a:lnTo>
                <a:lnTo>
                  <a:pt x="370170" y="1526638"/>
                </a:lnTo>
                <a:lnTo>
                  <a:pt x="360005" y="1556804"/>
                </a:lnTo>
                <a:lnTo>
                  <a:pt x="349839" y="1586970"/>
                </a:lnTo>
                <a:lnTo>
                  <a:pt x="339674" y="1617136"/>
                </a:lnTo>
                <a:lnTo>
                  <a:pt x="329508" y="1647302"/>
                </a:lnTo>
                <a:lnTo>
                  <a:pt x="319343" y="1677468"/>
                </a:lnTo>
                <a:lnTo>
                  <a:pt x="309177" y="1707634"/>
                </a:lnTo>
                <a:lnTo>
                  <a:pt x="299012" y="1737800"/>
                </a:lnTo>
                <a:lnTo>
                  <a:pt x="288847" y="1767966"/>
                </a:lnTo>
                <a:lnTo>
                  <a:pt x="278681" y="1798132"/>
                </a:lnTo>
                <a:lnTo>
                  <a:pt x="268516" y="1828298"/>
                </a:lnTo>
                <a:lnTo>
                  <a:pt x="258350" y="1858464"/>
                </a:lnTo>
                <a:lnTo>
                  <a:pt x="248185" y="1888630"/>
                </a:lnTo>
                <a:lnTo>
                  <a:pt x="238019" y="1918796"/>
                </a:lnTo>
                <a:lnTo>
                  <a:pt x="227854" y="1948962"/>
                </a:lnTo>
                <a:lnTo>
                  <a:pt x="217688" y="1979128"/>
                </a:lnTo>
                <a:lnTo>
                  <a:pt x="207523" y="2009294"/>
                </a:lnTo>
                <a:lnTo>
                  <a:pt x="197357" y="2039460"/>
                </a:lnTo>
                <a:lnTo>
                  <a:pt x="187192" y="2069626"/>
                </a:lnTo>
                <a:lnTo>
                  <a:pt x="177026" y="2099792"/>
                </a:lnTo>
                <a:lnTo>
                  <a:pt x="166861" y="2129958"/>
                </a:lnTo>
                <a:lnTo>
                  <a:pt x="156695" y="2160124"/>
                </a:lnTo>
                <a:lnTo>
                  <a:pt x="146530" y="2190290"/>
                </a:lnTo>
                <a:lnTo>
                  <a:pt x="136365" y="2220456"/>
                </a:lnTo>
                <a:lnTo>
                  <a:pt x="126199" y="2250622"/>
                </a:lnTo>
                <a:lnTo>
                  <a:pt x="116034" y="2280788"/>
                </a:lnTo>
                <a:lnTo>
                  <a:pt x="105868" y="2310954"/>
                </a:lnTo>
                <a:lnTo>
                  <a:pt x="95703" y="2341120"/>
                </a:lnTo>
                <a:lnTo>
                  <a:pt x="85537" y="2371286"/>
                </a:lnTo>
                <a:lnTo>
                  <a:pt x="75372" y="2401452"/>
                </a:lnTo>
                <a:lnTo>
                  <a:pt x="65206" y="2431618"/>
                </a:lnTo>
                <a:lnTo>
                  <a:pt x="55041" y="2461784"/>
                </a:lnTo>
                <a:lnTo>
                  <a:pt x="44875" y="2491950"/>
                </a:lnTo>
                <a:lnTo>
                  <a:pt x="34710" y="2522116"/>
                </a:lnTo>
                <a:lnTo>
                  <a:pt x="24544" y="2552282"/>
                </a:lnTo>
                <a:lnTo>
                  <a:pt x="14379" y="2582448"/>
                </a:lnTo>
                <a:lnTo>
                  <a:pt x="4213" y="2612614"/>
                </a:lnTo>
                <a:lnTo>
                  <a:pt x="0" y="2625119"/>
                </a:lnTo>
              </a:path>
            </a:pathLst>
          </a:custGeom>
          <a:ln w="100237" cap="flat">
            <a:solidFill>
              <a:srgbClr val="CC66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pg10"/>
          <p:cNvSpPr/>
          <p:nvPr/>
        </p:nvSpPr>
        <p:spPr>
          <a:xfrm>
            <a:off x="6243277" y="2560100"/>
            <a:ext cx="170575" cy="176463"/>
          </a:xfrm>
          <a:custGeom>
            <a:avLst/>
            <a:gdLst/>
            <a:ahLst/>
            <a:cxnLst/>
            <a:rect l="0" t="0" r="0" b="0"/>
            <a:pathLst>
              <a:path w="170575" h="176463">
                <a:moveTo>
                  <a:pt x="0" y="0"/>
                </a:moveTo>
                <a:lnTo>
                  <a:pt x="35507" y="176463"/>
                </a:lnTo>
                <a:lnTo>
                  <a:pt x="170575" y="57481"/>
                </a:lnTo>
                <a:close/>
              </a:path>
            </a:pathLst>
          </a:custGeom>
          <a:solidFill>
            <a:srgbClr val="CC6666">
              <a:alpha val="100000"/>
            </a:srgbClr>
          </a:solidFill>
          <a:ln w="100237" cap="flat">
            <a:solidFill>
              <a:srgbClr val="CC66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38EFB7D-7D72-8551-32DA-95E436DEC0F2}"/>
              </a:ext>
            </a:extLst>
          </p:cNvPr>
          <p:cNvGrpSpPr/>
          <p:nvPr/>
        </p:nvGrpSpPr>
        <p:grpSpPr>
          <a:xfrm>
            <a:off x="6859301" y="1735621"/>
            <a:ext cx="1489939" cy="1091485"/>
            <a:chOff x="6515063" y="1735622"/>
            <a:chExt cx="1834178" cy="918369"/>
          </a:xfrm>
        </p:grpSpPr>
        <p:sp>
          <p:nvSpPr>
            <p:cNvPr id="11" name="pl11"/>
            <p:cNvSpPr/>
            <p:nvPr/>
          </p:nvSpPr>
          <p:spPr>
            <a:xfrm>
              <a:off x="6515063" y="1735622"/>
              <a:ext cx="1834178" cy="906804"/>
            </a:xfrm>
            <a:custGeom>
              <a:avLst/>
              <a:gdLst/>
              <a:ahLst/>
              <a:cxnLst/>
              <a:rect l="0" t="0" r="0" b="0"/>
              <a:pathLst>
                <a:path w="2288600" h="1131902">
                  <a:moveTo>
                    <a:pt x="2288600" y="0"/>
                  </a:moveTo>
                  <a:lnTo>
                    <a:pt x="2282017" y="3255"/>
                  </a:lnTo>
                  <a:lnTo>
                    <a:pt x="2251520" y="18338"/>
                  </a:lnTo>
                  <a:lnTo>
                    <a:pt x="2221024" y="33421"/>
                  </a:lnTo>
                  <a:lnTo>
                    <a:pt x="2190528" y="48504"/>
                  </a:lnTo>
                  <a:lnTo>
                    <a:pt x="2160031" y="63587"/>
                  </a:lnTo>
                  <a:lnTo>
                    <a:pt x="2129535" y="78670"/>
                  </a:lnTo>
                  <a:lnTo>
                    <a:pt x="2099038" y="93753"/>
                  </a:lnTo>
                  <a:lnTo>
                    <a:pt x="2068542" y="108836"/>
                  </a:lnTo>
                  <a:lnTo>
                    <a:pt x="2038046" y="123919"/>
                  </a:lnTo>
                  <a:lnTo>
                    <a:pt x="2007549" y="139002"/>
                  </a:lnTo>
                  <a:lnTo>
                    <a:pt x="1977053" y="154085"/>
                  </a:lnTo>
                  <a:lnTo>
                    <a:pt x="1946556" y="169168"/>
                  </a:lnTo>
                  <a:lnTo>
                    <a:pt x="1916060" y="184251"/>
                  </a:lnTo>
                  <a:lnTo>
                    <a:pt x="1885564" y="199334"/>
                  </a:lnTo>
                  <a:lnTo>
                    <a:pt x="1855067" y="214417"/>
                  </a:lnTo>
                  <a:lnTo>
                    <a:pt x="1824571" y="229500"/>
                  </a:lnTo>
                  <a:lnTo>
                    <a:pt x="1794074" y="244583"/>
                  </a:lnTo>
                  <a:lnTo>
                    <a:pt x="1763578" y="259666"/>
                  </a:lnTo>
                  <a:lnTo>
                    <a:pt x="1733082" y="274749"/>
                  </a:lnTo>
                  <a:lnTo>
                    <a:pt x="1702585" y="289832"/>
                  </a:lnTo>
                  <a:lnTo>
                    <a:pt x="1672089" y="304915"/>
                  </a:lnTo>
                  <a:lnTo>
                    <a:pt x="1641592" y="319998"/>
                  </a:lnTo>
                  <a:lnTo>
                    <a:pt x="1611096" y="335081"/>
                  </a:lnTo>
                  <a:lnTo>
                    <a:pt x="1580600" y="350164"/>
                  </a:lnTo>
                  <a:lnTo>
                    <a:pt x="1550103" y="365247"/>
                  </a:lnTo>
                  <a:lnTo>
                    <a:pt x="1519607" y="380330"/>
                  </a:lnTo>
                  <a:lnTo>
                    <a:pt x="1489110" y="395413"/>
                  </a:lnTo>
                  <a:lnTo>
                    <a:pt x="1458614" y="410496"/>
                  </a:lnTo>
                  <a:lnTo>
                    <a:pt x="1428118" y="425579"/>
                  </a:lnTo>
                  <a:lnTo>
                    <a:pt x="1397621" y="440662"/>
                  </a:lnTo>
                  <a:lnTo>
                    <a:pt x="1367125" y="455745"/>
                  </a:lnTo>
                  <a:lnTo>
                    <a:pt x="1336628" y="470828"/>
                  </a:lnTo>
                  <a:lnTo>
                    <a:pt x="1306132" y="485911"/>
                  </a:lnTo>
                  <a:lnTo>
                    <a:pt x="1275636" y="500994"/>
                  </a:lnTo>
                  <a:lnTo>
                    <a:pt x="1245139" y="516077"/>
                  </a:lnTo>
                  <a:lnTo>
                    <a:pt x="1214643" y="531160"/>
                  </a:lnTo>
                  <a:lnTo>
                    <a:pt x="1184146" y="546243"/>
                  </a:lnTo>
                  <a:lnTo>
                    <a:pt x="1153650" y="561326"/>
                  </a:lnTo>
                  <a:lnTo>
                    <a:pt x="1123154" y="576409"/>
                  </a:lnTo>
                  <a:lnTo>
                    <a:pt x="1092657" y="591492"/>
                  </a:lnTo>
                  <a:lnTo>
                    <a:pt x="1062161" y="606575"/>
                  </a:lnTo>
                  <a:lnTo>
                    <a:pt x="1031664" y="621658"/>
                  </a:lnTo>
                  <a:lnTo>
                    <a:pt x="1001168" y="636741"/>
                  </a:lnTo>
                  <a:lnTo>
                    <a:pt x="970672" y="651824"/>
                  </a:lnTo>
                  <a:lnTo>
                    <a:pt x="940175" y="666907"/>
                  </a:lnTo>
                  <a:lnTo>
                    <a:pt x="909679" y="681990"/>
                  </a:lnTo>
                  <a:lnTo>
                    <a:pt x="879182" y="697073"/>
                  </a:lnTo>
                  <a:lnTo>
                    <a:pt x="848686" y="712156"/>
                  </a:lnTo>
                  <a:lnTo>
                    <a:pt x="818190" y="727239"/>
                  </a:lnTo>
                  <a:lnTo>
                    <a:pt x="787693" y="742322"/>
                  </a:lnTo>
                  <a:lnTo>
                    <a:pt x="757197" y="757405"/>
                  </a:lnTo>
                  <a:lnTo>
                    <a:pt x="726700" y="772488"/>
                  </a:lnTo>
                  <a:lnTo>
                    <a:pt x="696204" y="787571"/>
                  </a:lnTo>
                  <a:lnTo>
                    <a:pt x="665708" y="802654"/>
                  </a:lnTo>
                  <a:lnTo>
                    <a:pt x="635211" y="817737"/>
                  </a:lnTo>
                  <a:lnTo>
                    <a:pt x="604715" y="832820"/>
                  </a:lnTo>
                  <a:lnTo>
                    <a:pt x="574218" y="847903"/>
                  </a:lnTo>
                  <a:lnTo>
                    <a:pt x="543722" y="862986"/>
                  </a:lnTo>
                  <a:lnTo>
                    <a:pt x="513226" y="878069"/>
                  </a:lnTo>
                  <a:lnTo>
                    <a:pt x="482729" y="893152"/>
                  </a:lnTo>
                  <a:lnTo>
                    <a:pt x="452233" y="908235"/>
                  </a:lnTo>
                  <a:lnTo>
                    <a:pt x="421736" y="923318"/>
                  </a:lnTo>
                  <a:lnTo>
                    <a:pt x="391240" y="938401"/>
                  </a:lnTo>
                  <a:lnTo>
                    <a:pt x="360744" y="953484"/>
                  </a:lnTo>
                  <a:lnTo>
                    <a:pt x="330247" y="968567"/>
                  </a:lnTo>
                  <a:lnTo>
                    <a:pt x="299751" y="983650"/>
                  </a:lnTo>
                  <a:lnTo>
                    <a:pt x="269254" y="998733"/>
                  </a:lnTo>
                  <a:lnTo>
                    <a:pt x="238758" y="1013816"/>
                  </a:lnTo>
                  <a:lnTo>
                    <a:pt x="208262" y="1028899"/>
                  </a:lnTo>
                  <a:lnTo>
                    <a:pt x="177765" y="1043982"/>
                  </a:lnTo>
                  <a:lnTo>
                    <a:pt x="147269" y="1059065"/>
                  </a:lnTo>
                  <a:lnTo>
                    <a:pt x="116772" y="1074148"/>
                  </a:lnTo>
                  <a:lnTo>
                    <a:pt x="86276" y="1089231"/>
                  </a:lnTo>
                  <a:lnTo>
                    <a:pt x="55780" y="1104314"/>
                  </a:lnTo>
                  <a:lnTo>
                    <a:pt x="25283" y="1119397"/>
                  </a:lnTo>
                  <a:lnTo>
                    <a:pt x="0" y="1131902"/>
                  </a:lnTo>
                </a:path>
              </a:pathLst>
            </a:custGeom>
            <a:ln w="43910" cap="flat">
              <a:solidFill>
                <a:srgbClr val="66CC99">
                  <a:alpha val="98039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pg12"/>
            <p:cNvSpPr/>
            <p:nvPr/>
          </p:nvSpPr>
          <p:spPr>
            <a:xfrm>
              <a:off x="6515063" y="2492647"/>
              <a:ext cx="179628" cy="161344"/>
            </a:xfrm>
            <a:custGeom>
              <a:avLst/>
              <a:gdLst/>
              <a:ahLst/>
              <a:cxnLst/>
              <a:rect l="0" t="0" r="0" b="0"/>
              <a:pathLst>
                <a:path w="179628" h="161344">
                  <a:moveTo>
                    <a:pt x="99829" y="0"/>
                  </a:moveTo>
                  <a:lnTo>
                    <a:pt x="0" y="149779"/>
                  </a:lnTo>
                  <a:lnTo>
                    <a:pt x="179628" y="161344"/>
                  </a:lnTo>
                  <a:close/>
                </a:path>
              </a:pathLst>
            </a:custGeom>
            <a:solidFill>
              <a:srgbClr val="66CC99">
                <a:alpha val="98039"/>
              </a:srgbClr>
            </a:solidFill>
            <a:ln w="43910" cap="flat">
              <a:solidFill>
                <a:srgbClr val="66CC99">
                  <a:alpha val="98039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pl13"/>
          <p:cNvSpPr/>
          <p:nvPr/>
        </p:nvSpPr>
        <p:spPr>
          <a:xfrm>
            <a:off x="6113397" y="3323182"/>
            <a:ext cx="0" cy="2169520"/>
          </a:xfrm>
          <a:custGeom>
            <a:avLst/>
            <a:gdLst/>
            <a:ahLst/>
            <a:cxnLst/>
            <a:rect l="0" t="0" r="0" b="0"/>
            <a:pathLst>
              <a:path h="2625119">
                <a:moveTo>
                  <a:pt x="0" y="0"/>
                </a:moveTo>
                <a:lnTo>
                  <a:pt x="0" y="18338"/>
                </a:lnTo>
                <a:lnTo>
                  <a:pt x="0" y="48504"/>
                </a:lnTo>
                <a:lnTo>
                  <a:pt x="0" y="78670"/>
                </a:lnTo>
                <a:lnTo>
                  <a:pt x="0" y="108836"/>
                </a:lnTo>
                <a:lnTo>
                  <a:pt x="0" y="139002"/>
                </a:lnTo>
                <a:lnTo>
                  <a:pt x="0" y="169168"/>
                </a:lnTo>
                <a:lnTo>
                  <a:pt x="0" y="199334"/>
                </a:lnTo>
                <a:lnTo>
                  <a:pt x="0" y="229500"/>
                </a:lnTo>
                <a:lnTo>
                  <a:pt x="0" y="259666"/>
                </a:lnTo>
                <a:lnTo>
                  <a:pt x="0" y="289832"/>
                </a:lnTo>
                <a:lnTo>
                  <a:pt x="0" y="319998"/>
                </a:lnTo>
                <a:lnTo>
                  <a:pt x="0" y="350164"/>
                </a:lnTo>
                <a:lnTo>
                  <a:pt x="0" y="380330"/>
                </a:lnTo>
                <a:lnTo>
                  <a:pt x="0" y="410496"/>
                </a:lnTo>
                <a:lnTo>
                  <a:pt x="0" y="440662"/>
                </a:lnTo>
                <a:lnTo>
                  <a:pt x="0" y="470828"/>
                </a:lnTo>
                <a:lnTo>
                  <a:pt x="0" y="500994"/>
                </a:lnTo>
                <a:lnTo>
                  <a:pt x="0" y="531160"/>
                </a:lnTo>
                <a:lnTo>
                  <a:pt x="0" y="561326"/>
                </a:lnTo>
                <a:lnTo>
                  <a:pt x="0" y="591492"/>
                </a:lnTo>
                <a:lnTo>
                  <a:pt x="0" y="621658"/>
                </a:lnTo>
                <a:lnTo>
                  <a:pt x="0" y="651824"/>
                </a:lnTo>
                <a:lnTo>
                  <a:pt x="0" y="681990"/>
                </a:lnTo>
                <a:lnTo>
                  <a:pt x="0" y="712156"/>
                </a:lnTo>
                <a:lnTo>
                  <a:pt x="0" y="742322"/>
                </a:lnTo>
                <a:lnTo>
                  <a:pt x="0" y="772488"/>
                </a:lnTo>
                <a:lnTo>
                  <a:pt x="0" y="802654"/>
                </a:lnTo>
                <a:lnTo>
                  <a:pt x="0" y="832820"/>
                </a:lnTo>
                <a:lnTo>
                  <a:pt x="0" y="862986"/>
                </a:lnTo>
                <a:lnTo>
                  <a:pt x="0" y="893152"/>
                </a:lnTo>
                <a:lnTo>
                  <a:pt x="0" y="923318"/>
                </a:lnTo>
                <a:lnTo>
                  <a:pt x="0" y="953484"/>
                </a:lnTo>
                <a:lnTo>
                  <a:pt x="0" y="983650"/>
                </a:lnTo>
                <a:lnTo>
                  <a:pt x="0" y="1013816"/>
                </a:lnTo>
                <a:lnTo>
                  <a:pt x="0" y="1043982"/>
                </a:lnTo>
                <a:lnTo>
                  <a:pt x="0" y="1074148"/>
                </a:lnTo>
                <a:lnTo>
                  <a:pt x="0" y="1104314"/>
                </a:lnTo>
                <a:lnTo>
                  <a:pt x="0" y="1134480"/>
                </a:lnTo>
                <a:lnTo>
                  <a:pt x="0" y="1164646"/>
                </a:lnTo>
                <a:lnTo>
                  <a:pt x="0" y="1194812"/>
                </a:lnTo>
                <a:lnTo>
                  <a:pt x="0" y="1224978"/>
                </a:lnTo>
                <a:lnTo>
                  <a:pt x="0" y="1255144"/>
                </a:lnTo>
                <a:lnTo>
                  <a:pt x="0" y="1285310"/>
                </a:lnTo>
                <a:lnTo>
                  <a:pt x="0" y="1315476"/>
                </a:lnTo>
                <a:lnTo>
                  <a:pt x="0" y="1345642"/>
                </a:lnTo>
                <a:lnTo>
                  <a:pt x="0" y="1375808"/>
                </a:lnTo>
                <a:lnTo>
                  <a:pt x="0" y="1405974"/>
                </a:lnTo>
                <a:lnTo>
                  <a:pt x="0" y="1436140"/>
                </a:lnTo>
                <a:lnTo>
                  <a:pt x="0" y="1466306"/>
                </a:lnTo>
                <a:lnTo>
                  <a:pt x="0" y="1496472"/>
                </a:lnTo>
                <a:lnTo>
                  <a:pt x="0" y="1526638"/>
                </a:lnTo>
                <a:lnTo>
                  <a:pt x="0" y="1556804"/>
                </a:lnTo>
                <a:lnTo>
                  <a:pt x="0" y="1586970"/>
                </a:lnTo>
                <a:lnTo>
                  <a:pt x="0" y="1617136"/>
                </a:lnTo>
                <a:lnTo>
                  <a:pt x="0" y="1647302"/>
                </a:lnTo>
                <a:lnTo>
                  <a:pt x="0" y="1677468"/>
                </a:lnTo>
                <a:lnTo>
                  <a:pt x="0" y="1707634"/>
                </a:lnTo>
                <a:lnTo>
                  <a:pt x="0" y="1737800"/>
                </a:lnTo>
                <a:lnTo>
                  <a:pt x="0" y="1767966"/>
                </a:lnTo>
                <a:lnTo>
                  <a:pt x="0" y="1798132"/>
                </a:lnTo>
                <a:lnTo>
                  <a:pt x="0" y="1828298"/>
                </a:lnTo>
                <a:lnTo>
                  <a:pt x="0" y="1858464"/>
                </a:lnTo>
                <a:lnTo>
                  <a:pt x="0" y="1888630"/>
                </a:lnTo>
                <a:lnTo>
                  <a:pt x="0" y="1918796"/>
                </a:lnTo>
                <a:lnTo>
                  <a:pt x="0" y="1948962"/>
                </a:lnTo>
                <a:lnTo>
                  <a:pt x="0" y="1979128"/>
                </a:lnTo>
                <a:lnTo>
                  <a:pt x="0" y="2009294"/>
                </a:lnTo>
                <a:lnTo>
                  <a:pt x="0" y="2039460"/>
                </a:lnTo>
                <a:lnTo>
                  <a:pt x="0" y="2069626"/>
                </a:lnTo>
                <a:lnTo>
                  <a:pt x="0" y="2099792"/>
                </a:lnTo>
                <a:lnTo>
                  <a:pt x="0" y="2129958"/>
                </a:lnTo>
                <a:lnTo>
                  <a:pt x="0" y="2160124"/>
                </a:lnTo>
                <a:lnTo>
                  <a:pt x="0" y="2190290"/>
                </a:lnTo>
                <a:lnTo>
                  <a:pt x="0" y="2220456"/>
                </a:lnTo>
                <a:lnTo>
                  <a:pt x="0" y="2250622"/>
                </a:lnTo>
                <a:lnTo>
                  <a:pt x="0" y="2280788"/>
                </a:lnTo>
                <a:lnTo>
                  <a:pt x="0" y="2310954"/>
                </a:lnTo>
                <a:lnTo>
                  <a:pt x="0" y="2341120"/>
                </a:lnTo>
                <a:lnTo>
                  <a:pt x="0" y="2371286"/>
                </a:lnTo>
                <a:lnTo>
                  <a:pt x="0" y="2401452"/>
                </a:lnTo>
                <a:lnTo>
                  <a:pt x="0" y="2431618"/>
                </a:lnTo>
                <a:lnTo>
                  <a:pt x="0" y="2461784"/>
                </a:lnTo>
                <a:lnTo>
                  <a:pt x="0" y="2491950"/>
                </a:lnTo>
                <a:lnTo>
                  <a:pt x="0" y="2522116"/>
                </a:lnTo>
                <a:lnTo>
                  <a:pt x="0" y="2552282"/>
                </a:lnTo>
                <a:lnTo>
                  <a:pt x="0" y="2582448"/>
                </a:lnTo>
                <a:lnTo>
                  <a:pt x="0" y="2612614"/>
                </a:lnTo>
                <a:lnTo>
                  <a:pt x="0" y="2625119"/>
                </a:lnTo>
              </a:path>
            </a:pathLst>
          </a:custGeom>
          <a:ln w="65748" cap="flat">
            <a:solidFill>
              <a:srgbClr val="CC6666">
                <a:alpha val="71764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pg14"/>
          <p:cNvSpPr/>
          <p:nvPr/>
        </p:nvSpPr>
        <p:spPr>
          <a:xfrm>
            <a:off x="6023397" y="5472976"/>
            <a:ext cx="180000" cy="155884"/>
          </a:xfrm>
          <a:custGeom>
            <a:avLst/>
            <a:gdLst/>
            <a:ahLst/>
            <a:cxnLst/>
            <a:rect l="0" t="0" r="0" b="0"/>
            <a:pathLst>
              <a:path w="180000" h="155884">
                <a:moveTo>
                  <a:pt x="0" y="0"/>
                </a:moveTo>
                <a:lnTo>
                  <a:pt x="89999" y="155884"/>
                </a:lnTo>
                <a:lnTo>
                  <a:pt x="180000" y="0"/>
                </a:lnTo>
                <a:close/>
              </a:path>
            </a:pathLst>
          </a:custGeom>
          <a:solidFill>
            <a:srgbClr val="CC6666">
              <a:alpha val="71764"/>
            </a:srgbClr>
          </a:solidFill>
          <a:ln w="65748" cap="flat">
            <a:solidFill>
              <a:srgbClr val="CC6666">
                <a:alpha val="71764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pg16"/>
          <p:cNvSpPr/>
          <p:nvPr/>
        </p:nvSpPr>
        <p:spPr>
          <a:xfrm>
            <a:off x="5757548" y="5449295"/>
            <a:ext cx="161753" cy="179566"/>
          </a:xfrm>
          <a:custGeom>
            <a:avLst/>
            <a:gdLst/>
            <a:ahLst/>
            <a:cxnLst/>
            <a:rect l="0" t="0" r="0" b="0"/>
            <a:pathLst>
              <a:path w="161753" h="179566">
                <a:moveTo>
                  <a:pt x="0" y="100599"/>
                </a:moveTo>
                <a:lnTo>
                  <a:pt x="161753" y="179566"/>
                </a:lnTo>
                <a:lnTo>
                  <a:pt x="149264" y="0"/>
                </a:lnTo>
                <a:close/>
              </a:path>
            </a:pathLst>
          </a:custGeom>
          <a:solidFill>
            <a:srgbClr val="66CC99">
              <a:alpha val="91764"/>
            </a:srgbClr>
          </a:solidFill>
          <a:ln w="92208" cap="flat">
            <a:solidFill>
              <a:srgbClr val="66CC99">
                <a:alpha val="91764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pl17"/>
          <p:cNvSpPr/>
          <p:nvPr/>
        </p:nvSpPr>
        <p:spPr>
          <a:xfrm>
            <a:off x="6344708" y="1871288"/>
            <a:ext cx="2511489" cy="3757572"/>
          </a:xfrm>
          <a:custGeom>
            <a:avLst/>
            <a:gdLst/>
            <a:ahLst/>
            <a:cxnLst/>
            <a:rect l="0" t="0" r="0" b="0"/>
            <a:pathLst>
              <a:path w="2775629" h="4118336">
                <a:moveTo>
                  <a:pt x="2775629" y="0"/>
                </a:moveTo>
                <a:lnTo>
                  <a:pt x="2763269" y="18338"/>
                </a:lnTo>
                <a:lnTo>
                  <a:pt x="2732772" y="63587"/>
                </a:lnTo>
                <a:lnTo>
                  <a:pt x="2702276" y="108836"/>
                </a:lnTo>
                <a:lnTo>
                  <a:pt x="2671780" y="154085"/>
                </a:lnTo>
                <a:lnTo>
                  <a:pt x="2641283" y="199334"/>
                </a:lnTo>
                <a:lnTo>
                  <a:pt x="2610787" y="244583"/>
                </a:lnTo>
                <a:lnTo>
                  <a:pt x="2580290" y="289832"/>
                </a:lnTo>
                <a:lnTo>
                  <a:pt x="2549794" y="335081"/>
                </a:lnTo>
                <a:lnTo>
                  <a:pt x="2519298" y="380330"/>
                </a:lnTo>
                <a:lnTo>
                  <a:pt x="2488801" y="425579"/>
                </a:lnTo>
                <a:lnTo>
                  <a:pt x="2458305" y="470828"/>
                </a:lnTo>
                <a:lnTo>
                  <a:pt x="2427808" y="516077"/>
                </a:lnTo>
                <a:lnTo>
                  <a:pt x="2397312" y="561326"/>
                </a:lnTo>
                <a:lnTo>
                  <a:pt x="2366816" y="606575"/>
                </a:lnTo>
                <a:lnTo>
                  <a:pt x="2336319" y="651824"/>
                </a:lnTo>
                <a:lnTo>
                  <a:pt x="2305823" y="697073"/>
                </a:lnTo>
                <a:lnTo>
                  <a:pt x="2275326" y="742322"/>
                </a:lnTo>
                <a:lnTo>
                  <a:pt x="2244830" y="787571"/>
                </a:lnTo>
                <a:lnTo>
                  <a:pt x="2214334" y="832820"/>
                </a:lnTo>
                <a:lnTo>
                  <a:pt x="2183837" y="878069"/>
                </a:lnTo>
                <a:lnTo>
                  <a:pt x="2153341" y="923318"/>
                </a:lnTo>
                <a:lnTo>
                  <a:pt x="2122844" y="968567"/>
                </a:lnTo>
                <a:lnTo>
                  <a:pt x="2092348" y="1013816"/>
                </a:lnTo>
                <a:lnTo>
                  <a:pt x="2061852" y="1059065"/>
                </a:lnTo>
                <a:lnTo>
                  <a:pt x="2031355" y="1104314"/>
                </a:lnTo>
                <a:lnTo>
                  <a:pt x="2000859" y="1149563"/>
                </a:lnTo>
                <a:lnTo>
                  <a:pt x="1970362" y="1194812"/>
                </a:lnTo>
                <a:lnTo>
                  <a:pt x="1939866" y="1240061"/>
                </a:lnTo>
                <a:lnTo>
                  <a:pt x="1909370" y="1285310"/>
                </a:lnTo>
                <a:lnTo>
                  <a:pt x="1878873" y="1330559"/>
                </a:lnTo>
                <a:lnTo>
                  <a:pt x="1848377" y="1375808"/>
                </a:lnTo>
                <a:lnTo>
                  <a:pt x="1817880" y="1421057"/>
                </a:lnTo>
                <a:lnTo>
                  <a:pt x="1787384" y="1466306"/>
                </a:lnTo>
                <a:lnTo>
                  <a:pt x="1756888" y="1511555"/>
                </a:lnTo>
                <a:lnTo>
                  <a:pt x="1726391" y="1556804"/>
                </a:lnTo>
                <a:lnTo>
                  <a:pt x="1695895" y="1602053"/>
                </a:lnTo>
                <a:lnTo>
                  <a:pt x="1665398" y="1647302"/>
                </a:lnTo>
                <a:lnTo>
                  <a:pt x="1634902" y="1692551"/>
                </a:lnTo>
                <a:lnTo>
                  <a:pt x="1604406" y="1737800"/>
                </a:lnTo>
                <a:lnTo>
                  <a:pt x="1573909" y="1783049"/>
                </a:lnTo>
                <a:lnTo>
                  <a:pt x="1543413" y="1828298"/>
                </a:lnTo>
                <a:lnTo>
                  <a:pt x="1512916" y="1873547"/>
                </a:lnTo>
                <a:lnTo>
                  <a:pt x="1482420" y="1918796"/>
                </a:lnTo>
                <a:lnTo>
                  <a:pt x="1451924" y="1964045"/>
                </a:lnTo>
                <a:lnTo>
                  <a:pt x="1421427" y="2009294"/>
                </a:lnTo>
                <a:lnTo>
                  <a:pt x="1390931" y="2054543"/>
                </a:lnTo>
                <a:lnTo>
                  <a:pt x="1360434" y="2099792"/>
                </a:lnTo>
                <a:lnTo>
                  <a:pt x="1329938" y="2145041"/>
                </a:lnTo>
                <a:lnTo>
                  <a:pt x="1299442" y="2190290"/>
                </a:lnTo>
                <a:lnTo>
                  <a:pt x="1268945" y="2235539"/>
                </a:lnTo>
                <a:lnTo>
                  <a:pt x="1238449" y="2280788"/>
                </a:lnTo>
                <a:lnTo>
                  <a:pt x="1207952" y="2326037"/>
                </a:lnTo>
                <a:lnTo>
                  <a:pt x="1177456" y="2371286"/>
                </a:lnTo>
                <a:lnTo>
                  <a:pt x="1146960" y="2416535"/>
                </a:lnTo>
                <a:lnTo>
                  <a:pt x="1116463" y="2461784"/>
                </a:lnTo>
                <a:lnTo>
                  <a:pt x="1085967" y="2507033"/>
                </a:lnTo>
                <a:lnTo>
                  <a:pt x="1055470" y="2552282"/>
                </a:lnTo>
                <a:lnTo>
                  <a:pt x="1024974" y="2597531"/>
                </a:lnTo>
                <a:lnTo>
                  <a:pt x="994478" y="2642780"/>
                </a:lnTo>
                <a:lnTo>
                  <a:pt x="963981" y="2688029"/>
                </a:lnTo>
                <a:lnTo>
                  <a:pt x="933485" y="2733278"/>
                </a:lnTo>
                <a:lnTo>
                  <a:pt x="902988" y="2778527"/>
                </a:lnTo>
                <a:lnTo>
                  <a:pt x="872492" y="2823776"/>
                </a:lnTo>
                <a:lnTo>
                  <a:pt x="841996" y="2869025"/>
                </a:lnTo>
                <a:lnTo>
                  <a:pt x="811499" y="2914274"/>
                </a:lnTo>
                <a:lnTo>
                  <a:pt x="781003" y="2959523"/>
                </a:lnTo>
                <a:lnTo>
                  <a:pt x="750506" y="3004772"/>
                </a:lnTo>
                <a:lnTo>
                  <a:pt x="720010" y="3050021"/>
                </a:lnTo>
                <a:lnTo>
                  <a:pt x="689514" y="3095270"/>
                </a:lnTo>
                <a:lnTo>
                  <a:pt x="659017" y="3140519"/>
                </a:lnTo>
                <a:lnTo>
                  <a:pt x="628521" y="3185768"/>
                </a:lnTo>
                <a:lnTo>
                  <a:pt x="598024" y="3231017"/>
                </a:lnTo>
                <a:lnTo>
                  <a:pt x="567528" y="3276266"/>
                </a:lnTo>
                <a:lnTo>
                  <a:pt x="537032" y="3321515"/>
                </a:lnTo>
                <a:lnTo>
                  <a:pt x="506535" y="3366764"/>
                </a:lnTo>
                <a:lnTo>
                  <a:pt x="476039" y="3412013"/>
                </a:lnTo>
                <a:lnTo>
                  <a:pt x="445542" y="3457262"/>
                </a:lnTo>
                <a:lnTo>
                  <a:pt x="415046" y="3502511"/>
                </a:lnTo>
                <a:lnTo>
                  <a:pt x="384550" y="3547760"/>
                </a:lnTo>
                <a:lnTo>
                  <a:pt x="354053" y="3593009"/>
                </a:lnTo>
                <a:lnTo>
                  <a:pt x="323557" y="3638258"/>
                </a:lnTo>
                <a:lnTo>
                  <a:pt x="293060" y="3683507"/>
                </a:lnTo>
                <a:lnTo>
                  <a:pt x="262564" y="3728756"/>
                </a:lnTo>
                <a:lnTo>
                  <a:pt x="232068" y="3774005"/>
                </a:lnTo>
                <a:lnTo>
                  <a:pt x="201571" y="3819254"/>
                </a:lnTo>
                <a:lnTo>
                  <a:pt x="171075" y="3864503"/>
                </a:lnTo>
                <a:lnTo>
                  <a:pt x="140578" y="3909752"/>
                </a:lnTo>
                <a:lnTo>
                  <a:pt x="110082" y="3955001"/>
                </a:lnTo>
                <a:lnTo>
                  <a:pt x="79586" y="4000250"/>
                </a:lnTo>
                <a:lnTo>
                  <a:pt x="49089" y="4045499"/>
                </a:lnTo>
                <a:lnTo>
                  <a:pt x="18593" y="4090748"/>
                </a:lnTo>
                <a:lnTo>
                  <a:pt x="0" y="4118336"/>
                </a:lnTo>
              </a:path>
            </a:pathLst>
          </a:custGeom>
          <a:ln w="94933" cap="flat">
            <a:solidFill>
              <a:srgbClr val="CC6666">
                <a:alpha val="95294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pg18"/>
          <p:cNvSpPr/>
          <p:nvPr/>
        </p:nvSpPr>
        <p:spPr>
          <a:xfrm>
            <a:off x="6344708" y="5449295"/>
            <a:ext cx="161753" cy="179566"/>
          </a:xfrm>
          <a:custGeom>
            <a:avLst/>
            <a:gdLst/>
            <a:ahLst/>
            <a:cxnLst/>
            <a:rect l="0" t="0" r="0" b="0"/>
            <a:pathLst>
              <a:path w="161753" h="179566">
                <a:moveTo>
                  <a:pt x="12489" y="0"/>
                </a:moveTo>
                <a:lnTo>
                  <a:pt x="0" y="179566"/>
                </a:lnTo>
                <a:lnTo>
                  <a:pt x="161753" y="100599"/>
                </a:lnTo>
                <a:close/>
              </a:path>
            </a:pathLst>
          </a:custGeom>
          <a:solidFill>
            <a:srgbClr val="CC6666">
              <a:alpha val="95294"/>
            </a:srgbClr>
          </a:solidFill>
          <a:ln w="94933" cap="flat">
            <a:solidFill>
              <a:srgbClr val="CC6666">
                <a:alpha val="95294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x19"/>
          <p:cNvSpPr/>
          <p:nvPr/>
        </p:nvSpPr>
        <p:spPr>
          <a:xfrm>
            <a:off x="4931701" y="1658876"/>
            <a:ext cx="388472" cy="10341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0.42***</a:t>
            </a:r>
          </a:p>
        </p:txBody>
      </p:sp>
      <p:sp>
        <p:nvSpPr>
          <p:cNvPr id="20" name="tx20"/>
          <p:cNvSpPr/>
          <p:nvPr/>
        </p:nvSpPr>
        <p:spPr>
          <a:xfrm>
            <a:off x="4759806" y="2138675"/>
            <a:ext cx="382060" cy="10347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-0.18**</a:t>
            </a:r>
          </a:p>
        </p:txBody>
      </p:sp>
      <p:sp>
        <p:nvSpPr>
          <p:cNvPr id="21" name="tx21"/>
          <p:cNvSpPr/>
          <p:nvPr/>
        </p:nvSpPr>
        <p:spPr>
          <a:xfrm>
            <a:off x="6888979" y="1658876"/>
            <a:ext cx="426603" cy="10341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-0.54***</a:t>
            </a:r>
          </a:p>
        </p:txBody>
      </p:sp>
      <p:sp>
        <p:nvSpPr>
          <p:cNvPr id="22" name="tx22"/>
          <p:cNvSpPr/>
          <p:nvPr/>
        </p:nvSpPr>
        <p:spPr>
          <a:xfrm>
            <a:off x="7175823" y="2097440"/>
            <a:ext cx="410525" cy="18594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0.12*</a:t>
            </a:r>
          </a:p>
        </p:txBody>
      </p:sp>
      <p:sp>
        <p:nvSpPr>
          <p:cNvPr id="23" name="tx23"/>
          <p:cNvSpPr/>
          <p:nvPr/>
        </p:nvSpPr>
        <p:spPr>
          <a:xfrm>
            <a:off x="6266930" y="4297201"/>
            <a:ext cx="261118" cy="10218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-0.29</a:t>
            </a:r>
          </a:p>
        </p:txBody>
      </p:sp>
      <p:sp>
        <p:nvSpPr>
          <p:cNvPr id="24" name="tx24"/>
          <p:cNvSpPr/>
          <p:nvPr/>
        </p:nvSpPr>
        <p:spPr>
          <a:xfrm>
            <a:off x="4727849" y="3557520"/>
            <a:ext cx="222987" cy="10218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0.48</a:t>
            </a:r>
          </a:p>
        </p:txBody>
      </p:sp>
      <p:sp>
        <p:nvSpPr>
          <p:cNvPr id="25" name="tx25"/>
          <p:cNvSpPr/>
          <p:nvPr/>
        </p:nvSpPr>
        <p:spPr>
          <a:xfrm>
            <a:off x="7245453" y="3556906"/>
            <a:ext cx="273806" cy="10341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-0.5</a:t>
            </a: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38" name="pl5">
            <a:extLst>
              <a:ext uri="{FF2B5EF4-FFF2-40B4-BE49-F238E27FC236}">
                <a16:creationId xmlns:a16="http://schemas.microsoft.com/office/drawing/2014/main" id="{BF266EEA-95C9-A54D-99EB-6A849A006FC1}"/>
              </a:ext>
            </a:extLst>
          </p:cNvPr>
          <p:cNvSpPr/>
          <p:nvPr/>
        </p:nvSpPr>
        <p:spPr>
          <a:xfrm>
            <a:off x="2783632" y="1972650"/>
            <a:ext cx="2530262" cy="3656210"/>
          </a:xfrm>
          <a:custGeom>
            <a:avLst/>
            <a:gdLst/>
            <a:ahLst/>
            <a:cxnLst/>
            <a:rect l="0" t="0" r="0" b="0"/>
            <a:pathLst>
              <a:path w="2819425" h="5611553">
                <a:moveTo>
                  <a:pt x="0" y="0"/>
                </a:moveTo>
                <a:lnTo>
                  <a:pt x="3492" y="19571"/>
                </a:lnTo>
                <a:lnTo>
                  <a:pt x="19327" y="108027"/>
                </a:lnTo>
                <a:lnTo>
                  <a:pt x="34904" y="194756"/>
                </a:lnTo>
                <a:lnTo>
                  <a:pt x="50241" y="279796"/>
                </a:lnTo>
                <a:lnTo>
                  <a:pt x="65356" y="363181"/>
                </a:lnTo>
                <a:lnTo>
                  <a:pt x="80268" y="444948"/>
                </a:lnTo>
                <a:lnTo>
                  <a:pt x="94994" y="525131"/>
                </a:lnTo>
                <a:lnTo>
                  <a:pt x="109551" y="603767"/>
                </a:lnTo>
                <a:lnTo>
                  <a:pt x="123959" y="680891"/>
                </a:lnTo>
                <a:lnTo>
                  <a:pt x="138235" y="756538"/>
                </a:lnTo>
                <a:lnTo>
                  <a:pt x="152397" y="830744"/>
                </a:lnTo>
                <a:lnTo>
                  <a:pt x="166463" y="903545"/>
                </a:lnTo>
                <a:lnTo>
                  <a:pt x="180451" y="974975"/>
                </a:lnTo>
                <a:lnTo>
                  <a:pt x="194379" y="1045072"/>
                </a:lnTo>
                <a:lnTo>
                  <a:pt x="208265" y="1113870"/>
                </a:lnTo>
                <a:lnTo>
                  <a:pt x="222127" y="1181405"/>
                </a:lnTo>
                <a:lnTo>
                  <a:pt x="235983" y="1247713"/>
                </a:lnTo>
                <a:lnTo>
                  <a:pt x="249851" y="1312828"/>
                </a:lnTo>
                <a:lnTo>
                  <a:pt x="263748" y="1376787"/>
                </a:lnTo>
                <a:lnTo>
                  <a:pt x="277694" y="1439625"/>
                </a:lnTo>
                <a:lnTo>
                  <a:pt x="291705" y="1501378"/>
                </a:lnTo>
                <a:lnTo>
                  <a:pt x="305800" y="1562082"/>
                </a:lnTo>
                <a:lnTo>
                  <a:pt x="319997" y="1621771"/>
                </a:lnTo>
                <a:lnTo>
                  <a:pt x="334314" y="1680482"/>
                </a:lnTo>
                <a:lnTo>
                  <a:pt x="348768" y="1738249"/>
                </a:lnTo>
                <a:lnTo>
                  <a:pt x="363378" y="1795110"/>
                </a:lnTo>
                <a:lnTo>
                  <a:pt x="378162" y="1851098"/>
                </a:lnTo>
                <a:lnTo>
                  <a:pt x="393138" y="1906251"/>
                </a:lnTo>
                <a:lnTo>
                  <a:pt x="408323" y="1960602"/>
                </a:lnTo>
                <a:lnTo>
                  <a:pt x="423736" y="2014189"/>
                </a:lnTo>
                <a:lnTo>
                  <a:pt x="439395" y="2067046"/>
                </a:lnTo>
                <a:lnTo>
                  <a:pt x="455317" y="2119208"/>
                </a:lnTo>
                <a:lnTo>
                  <a:pt x="471521" y="2170713"/>
                </a:lnTo>
                <a:lnTo>
                  <a:pt x="488024" y="2221595"/>
                </a:lnTo>
                <a:lnTo>
                  <a:pt x="504845" y="2271889"/>
                </a:lnTo>
                <a:lnTo>
                  <a:pt x="522002" y="2321632"/>
                </a:lnTo>
                <a:lnTo>
                  <a:pt x="539512" y="2370858"/>
                </a:lnTo>
                <a:lnTo>
                  <a:pt x="557393" y="2419605"/>
                </a:lnTo>
                <a:lnTo>
                  <a:pt x="575664" y="2467906"/>
                </a:lnTo>
                <a:lnTo>
                  <a:pt x="594343" y="2515797"/>
                </a:lnTo>
                <a:lnTo>
                  <a:pt x="613447" y="2563315"/>
                </a:lnTo>
                <a:lnTo>
                  <a:pt x="632994" y="2610495"/>
                </a:lnTo>
                <a:lnTo>
                  <a:pt x="653003" y="2657371"/>
                </a:lnTo>
                <a:lnTo>
                  <a:pt x="673491" y="2703981"/>
                </a:lnTo>
                <a:lnTo>
                  <a:pt x="694476" y="2750359"/>
                </a:lnTo>
                <a:lnTo>
                  <a:pt x="715977" y="2796541"/>
                </a:lnTo>
                <a:lnTo>
                  <a:pt x="738011" y="2842563"/>
                </a:lnTo>
                <a:lnTo>
                  <a:pt x="760596" y="2888460"/>
                </a:lnTo>
                <a:lnTo>
                  <a:pt x="783751" y="2934268"/>
                </a:lnTo>
                <a:lnTo>
                  <a:pt x="807493" y="2980021"/>
                </a:lnTo>
                <a:lnTo>
                  <a:pt x="831840" y="3025757"/>
                </a:lnTo>
                <a:lnTo>
                  <a:pt x="856810" y="3071510"/>
                </a:lnTo>
                <a:lnTo>
                  <a:pt x="882422" y="3117316"/>
                </a:lnTo>
                <a:lnTo>
                  <a:pt x="908693" y="3163211"/>
                </a:lnTo>
                <a:lnTo>
                  <a:pt x="935640" y="3209230"/>
                </a:lnTo>
                <a:lnTo>
                  <a:pt x="963283" y="3255408"/>
                </a:lnTo>
                <a:lnTo>
                  <a:pt x="991640" y="3301782"/>
                </a:lnTo>
                <a:lnTo>
                  <a:pt x="1020727" y="3348387"/>
                </a:lnTo>
                <a:lnTo>
                  <a:pt x="1050563" y="3395258"/>
                </a:lnTo>
                <a:lnTo>
                  <a:pt x="1081166" y="3442431"/>
                </a:lnTo>
                <a:lnTo>
                  <a:pt x="1112555" y="3489942"/>
                </a:lnTo>
                <a:lnTo>
                  <a:pt x="1144746" y="3537825"/>
                </a:lnTo>
                <a:lnTo>
                  <a:pt x="1177759" y="3586118"/>
                </a:lnTo>
                <a:lnTo>
                  <a:pt x="1211610" y="3634854"/>
                </a:lnTo>
                <a:lnTo>
                  <a:pt x="1246318" y="3684071"/>
                </a:lnTo>
                <a:lnTo>
                  <a:pt x="1281901" y="3733803"/>
                </a:lnTo>
                <a:lnTo>
                  <a:pt x="1318378" y="3784086"/>
                </a:lnTo>
                <a:lnTo>
                  <a:pt x="1355765" y="3834955"/>
                </a:lnTo>
                <a:lnTo>
                  <a:pt x="1394080" y="3886447"/>
                </a:lnTo>
                <a:lnTo>
                  <a:pt x="1433343" y="3938596"/>
                </a:lnTo>
                <a:lnTo>
                  <a:pt x="1473571" y="3991439"/>
                </a:lnTo>
                <a:lnTo>
                  <a:pt x="1514781" y="4045010"/>
                </a:lnTo>
                <a:lnTo>
                  <a:pt x="1556992" y="4099346"/>
                </a:lnTo>
                <a:lnTo>
                  <a:pt x="1600222" y="4154481"/>
                </a:lnTo>
                <a:lnTo>
                  <a:pt x="1644489" y="4210453"/>
                </a:lnTo>
                <a:lnTo>
                  <a:pt x="1689811" y="4267295"/>
                </a:lnTo>
                <a:lnTo>
                  <a:pt x="1736205" y="4325044"/>
                </a:lnTo>
                <a:lnTo>
                  <a:pt x="1783690" y="4383735"/>
                </a:lnTo>
                <a:lnTo>
                  <a:pt x="1832283" y="4443404"/>
                </a:lnTo>
                <a:lnTo>
                  <a:pt x="1882003" y="4504087"/>
                </a:lnTo>
                <a:lnTo>
                  <a:pt x="1932868" y="4565818"/>
                </a:lnTo>
                <a:lnTo>
                  <a:pt x="1984895" y="4628634"/>
                </a:lnTo>
                <a:lnTo>
                  <a:pt x="2038103" y="4692570"/>
                </a:lnTo>
                <a:lnTo>
                  <a:pt x="2092510" y="4757662"/>
                </a:lnTo>
                <a:lnTo>
                  <a:pt x="2148133" y="4823945"/>
                </a:lnTo>
                <a:lnTo>
                  <a:pt x="2204991" y="4891455"/>
                </a:lnTo>
                <a:lnTo>
                  <a:pt x="2263101" y="4960227"/>
                </a:lnTo>
                <a:lnTo>
                  <a:pt x="2322482" y="5030297"/>
                </a:lnTo>
                <a:lnTo>
                  <a:pt x="2383151" y="5101700"/>
                </a:lnTo>
                <a:lnTo>
                  <a:pt x="2445126" y="5174473"/>
                </a:lnTo>
                <a:lnTo>
                  <a:pt x="2508426" y="5248650"/>
                </a:lnTo>
                <a:lnTo>
                  <a:pt x="2573069" y="5324268"/>
                </a:lnTo>
                <a:lnTo>
                  <a:pt x="2639071" y="5401361"/>
                </a:lnTo>
                <a:lnTo>
                  <a:pt x="2706452" y="5479966"/>
                </a:lnTo>
                <a:lnTo>
                  <a:pt x="2775230" y="5560118"/>
                </a:lnTo>
                <a:lnTo>
                  <a:pt x="2819425" y="5611553"/>
                </a:lnTo>
              </a:path>
            </a:pathLst>
          </a:custGeom>
          <a:ln w="34014" cap="flat">
            <a:solidFill>
              <a:srgbClr val="66CC99">
                <a:alpha val="82352"/>
              </a:srgbClr>
            </a:solidFill>
            <a:prstDash val="dash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pl7">
            <a:extLst>
              <a:ext uri="{FF2B5EF4-FFF2-40B4-BE49-F238E27FC236}">
                <a16:creationId xmlns:a16="http://schemas.microsoft.com/office/drawing/2014/main" id="{426CCBCC-A054-264E-A7D0-22549C73D2DE}"/>
              </a:ext>
            </a:extLst>
          </p:cNvPr>
          <p:cNvSpPr/>
          <p:nvPr/>
        </p:nvSpPr>
        <p:spPr>
          <a:xfrm>
            <a:off x="6737828" y="1972650"/>
            <a:ext cx="2670540" cy="3723147"/>
          </a:xfrm>
          <a:custGeom>
            <a:avLst/>
            <a:gdLst/>
            <a:ahLst/>
            <a:cxnLst/>
            <a:rect l="0" t="0" r="0" b="0"/>
            <a:pathLst>
              <a:path w="2819425" h="5611553">
                <a:moveTo>
                  <a:pt x="2819425" y="0"/>
                </a:moveTo>
                <a:lnTo>
                  <a:pt x="2815933" y="19571"/>
                </a:lnTo>
                <a:lnTo>
                  <a:pt x="2800098" y="108027"/>
                </a:lnTo>
                <a:lnTo>
                  <a:pt x="2784521" y="194756"/>
                </a:lnTo>
                <a:lnTo>
                  <a:pt x="2769184" y="279796"/>
                </a:lnTo>
                <a:lnTo>
                  <a:pt x="2754068" y="363181"/>
                </a:lnTo>
                <a:lnTo>
                  <a:pt x="2739157" y="444948"/>
                </a:lnTo>
                <a:lnTo>
                  <a:pt x="2724431" y="525131"/>
                </a:lnTo>
                <a:lnTo>
                  <a:pt x="2709873" y="603767"/>
                </a:lnTo>
                <a:lnTo>
                  <a:pt x="2695465" y="680891"/>
                </a:lnTo>
                <a:lnTo>
                  <a:pt x="2681189" y="756538"/>
                </a:lnTo>
                <a:lnTo>
                  <a:pt x="2667027" y="830744"/>
                </a:lnTo>
                <a:lnTo>
                  <a:pt x="2652961" y="903545"/>
                </a:lnTo>
                <a:lnTo>
                  <a:pt x="2638973" y="974975"/>
                </a:lnTo>
                <a:lnTo>
                  <a:pt x="2625045" y="1045072"/>
                </a:lnTo>
                <a:lnTo>
                  <a:pt x="2611160" y="1113870"/>
                </a:lnTo>
                <a:lnTo>
                  <a:pt x="2597298" y="1181405"/>
                </a:lnTo>
                <a:lnTo>
                  <a:pt x="2583442" y="1247713"/>
                </a:lnTo>
                <a:lnTo>
                  <a:pt x="2569574" y="1312828"/>
                </a:lnTo>
                <a:lnTo>
                  <a:pt x="2555676" y="1376787"/>
                </a:lnTo>
                <a:lnTo>
                  <a:pt x="2541731" y="1439625"/>
                </a:lnTo>
                <a:lnTo>
                  <a:pt x="2527720" y="1501378"/>
                </a:lnTo>
                <a:lnTo>
                  <a:pt x="2513625" y="1562082"/>
                </a:lnTo>
                <a:lnTo>
                  <a:pt x="2499428" y="1621771"/>
                </a:lnTo>
                <a:lnTo>
                  <a:pt x="2485111" y="1680482"/>
                </a:lnTo>
                <a:lnTo>
                  <a:pt x="2470656" y="1738249"/>
                </a:lnTo>
                <a:lnTo>
                  <a:pt x="2456046" y="1795110"/>
                </a:lnTo>
                <a:lnTo>
                  <a:pt x="2441262" y="1851098"/>
                </a:lnTo>
                <a:lnTo>
                  <a:pt x="2426287" y="1906251"/>
                </a:lnTo>
                <a:lnTo>
                  <a:pt x="2411101" y="1960602"/>
                </a:lnTo>
                <a:lnTo>
                  <a:pt x="2395688" y="2014189"/>
                </a:lnTo>
                <a:lnTo>
                  <a:pt x="2380030" y="2067046"/>
                </a:lnTo>
                <a:lnTo>
                  <a:pt x="2364108" y="2119208"/>
                </a:lnTo>
                <a:lnTo>
                  <a:pt x="2347904" y="2170713"/>
                </a:lnTo>
                <a:lnTo>
                  <a:pt x="2331400" y="2221595"/>
                </a:lnTo>
                <a:lnTo>
                  <a:pt x="2314579" y="2271889"/>
                </a:lnTo>
                <a:lnTo>
                  <a:pt x="2297423" y="2321632"/>
                </a:lnTo>
                <a:lnTo>
                  <a:pt x="2279913" y="2370858"/>
                </a:lnTo>
                <a:lnTo>
                  <a:pt x="2262031" y="2419605"/>
                </a:lnTo>
                <a:lnTo>
                  <a:pt x="2243760" y="2467906"/>
                </a:lnTo>
                <a:lnTo>
                  <a:pt x="2225082" y="2515797"/>
                </a:lnTo>
                <a:lnTo>
                  <a:pt x="2205978" y="2563315"/>
                </a:lnTo>
                <a:lnTo>
                  <a:pt x="2186431" y="2610495"/>
                </a:lnTo>
                <a:lnTo>
                  <a:pt x="2166422" y="2657371"/>
                </a:lnTo>
                <a:lnTo>
                  <a:pt x="2145934" y="2703981"/>
                </a:lnTo>
                <a:lnTo>
                  <a:pt x="2124949" y="2750359"/>
                </a:lnTo>
                <a:lnTo>
                  <a:pt x="2103448" y="2796541"/>
                </a:lnTo>
                <a:lnTo>
                  <a:pt x="2081414" y="2842563"/>
                </a:lnTo>
                <a:lnTo>
                  <a:pt x="2058829" y="2888460"/>
                </a:lnTo>
                <a:lnTo>
                  <a:pt x="2035674" y="2934268"/>
                </a:lnTo>
                <a:lnTo>
                  <a:pt x="2011932" y="2980021"/>
                </a:lnTo>
                <a:lnTo>
                  <a:pt x="1987585" y="3025757"/>
                </a:lnTo>
                <a:lnTo>
                  <a:pt x="1962614" y="3071510"/>
                </a:lnTo>
                <a:lnTo>
                  <a:pt x="1937003" y="3117316"/>
                </a:lnTo>
                <a:lnTo>
                  <a:pt x="1910732" y="3163211"/>
                </a:lnTo>
                <a:lnTo>
                  <a:pt x="1883784" y="3209230"/>
                </a:lnTo>
                <a:lnTo>
                  <a:pt x="1856141" y="3255408"/>
                </a:lnTo>
                <a:lnTo>
                  <a:pt x="1827785" y="3301782"/>
                </a:lnTo>
                <a:lnTo>
                  <a:pt x="1798698" y="3348387"/>
                </a:lnTo>
                <a:lnTo>
                  <a:pt x="1768862" y="3395258"/>
                </a:lnTo>
                <a:lnTo>
                  <a:pt x="1738258" y="3442431"/>
                </a:lnTo>
                <a:lnTo>
                  <a:pt x="1706870" y="3489942"/>
                </a:lnTo>
                <a:lnTo>
                  <a:pt x="1674679" y="3537825"/>
                </a:lnTo>
                <a:lnTo>
                  <a:pt x="1641666" y="3586118"/>
                </a:lnTo>
                <a:lnTo>
                  <a:pt x="1607815" y="3634854"/>
                </a:lnTo>
                <a:lnTo>
                  <a:pt x="1573107" y="3684071"/>
                </a:lnTo>
                <a:lnTo>
                  <a:pt x="1537523" y="3733803"/>
                </a:lnTo>
                <a:lnTo>
                  <a:pt x="1501047" y="3784086"/>
                </a:lnTo>
                <a:lnTo>
                  <a:pt x="1463660" y="3834955"/>
                </a:lnTo>
                <a:lnTo>
                  <a:pt x="1425344" y="3886447"/>
                </a:lnTo>
                <a:lnTo>
                  <a:pt x="1386081" y="3938596"/>
                </a:lnTo>
                <a:lnTo>
                  <a:pt x="1345854" y="3991439"/>
                </a:lnTo>
                <a:lnTo>
                  <a:pt x="1304643" y="4045010"/>
                </a:lnTo>
                <a:lnTo>
                  <a:pt x="1262432" y="4099346"/>
                </a:lnTo>
                <a:lnTo>
                  <a:pt x="1219202" y="4154481"/>
                </a:lnTo>
                <a:lnTo>
                  <a:pt x="1174936" y="4210453"/>
                </a:lnTo>
                <a:lnTo>
                  <a:pt x="1129614" y="4267295"/>
                </a:lnTo>
                <a:lnTo>
                  <a:pt x="1083220" y="4325044"/>
                </a:lnTo>
                <a:lnTo>
                  <a:pt x="1035735" y="4383735"/>
                </a:lnTo>
                <a:lnTo>
                  <a:pt x="987142" y="4443404"/>
                </a:lnTo>
                <a:lnTo>
                  <a:pt x="937421" y="4504087"/>
                </a:lnTo>
                <a:lnTo>
                  <a:pt x="886557" y="4565818"/>
                </a:lnTo>
                <a:lnTo>
                  <a:pt x="834529" y="4628634"/>
                </a:lnTo>
                <a:lnTo>
                  <a:pt x="781321" y="4692570"/>
                </a:lnTo>
                <a:lnTo>
                  <a:pt x="726915" y="4757662"/>
                </a:lnTo>
                <a:lnTo>
                  <a:pt x="671292" y="4823945"/>
                </a:lnTo>
                <a:lnTo>
                  <a:pt x="614434" y="4891455"/>
                </a:lnTo>
                <a:lnTo>
                  <a:pt x="556324" y="4960227"/>
                </a:lnTo>
                <a:lnTo>
                  <a:pt x="496943" y="5030297"/>
                </a:lnTo>
                <a:lnTo>
                  <a:pt x="436274" y="5101700"/>
                </a:lnTo>
                <a:lnTo>
                  <a:pt x="374299" y="5174473"/>
                </a:lnTo>
                <a:lnTo>
                  <a:pt x="310999" y="5248650"/>
                </a:lnTo>
                <a:lnTo>
                  <a:pt x="246356" y="5324268"/>
                </a:lnTo>
                <a:lnTo>
                  <a:pt x="180353" y="5401361"/>
                </a:lnTo>
                <a:lnTo>
                  <a:pt x="112972" y="5479966"/>
                </a:lnTo>
                <a:lnTo>
                  <a:pt x="44195" y="5560118"/>
                </a:lnTo>
                <a:lnTo>
                  <a:pt x="0" y="5611553"/>
                </a:lnTo>
              </a:path>
            </a:pathLst>
          </a:custGeom>
          <a:ln w="31895" cap="flat">
            <a:solidFill>
              <a:srgbClr val="CC6666">
                <a:alpha val="84705"/>
              </a:srgbClr>
            </a:solidFill>
            <a:prstDash val="dash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x9">
            <a:extLst>
              <a:ext uri="{FF2B5EF4-FFF2-40B4-BE49-F238E27FC236}">
                <a16:creationId xmlns:a16="http://schemas.microsoft.com/office/drawing/2014/main" id="{62C4C57E-3B82-6F4A-9C7F-0F2D66B4E841}"/>
              </a:ext>
            </a:extLst>
          </p:cNvPr>
          <p:cNvSpPr/>
          <p:nvPr/>
        </p:nvSpPr>
        <p:spPr>
          <a:xfrm>
            <a:off x="3656106" y="3722579"/>
            <a:ext cx="279654" cy="7438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0.05</a:t>
            </a:r>
          </a:p>
        </p:txBody>
      </p:sp>
      <p:sp>
        <p:nvSpPr>
          <p:cNvPr id="41" name="tx10">
            <a:extLst>
              <a:ext uri="{FF2B5EF4-FFF2-40B4-BE49-F238E27FC236}">
                <a16:creationId xmlns:a16="http://schemas.microsoft.com/office/drawing/2014/main" id="{D242281A-7402-7B41-8FBC-99DBEF194499}"/>
              </a:ext>
            </a:extLst>
          </p:cNvPr>
          <p:cNvSpPr/>
          <p:nvPr/>
        </p:nvSpPr>
        <p:spPr>
          <a:xfrm>
            <a:off x="8196872" y="3722579"/>
            <a:ext cx="327476" cy="7438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-0.04</a:t>
            </a:r>
          </a:p>
        </p:txBody>
      </p:sp>
      <p:sp>
        <p:nvSpPr>
          <p:cNvPr id="42" name="pg6">
            <a:extLst>
              <a:ext uri="{FF2B5EF4-FFF2-40B4-BE49-F238E27FC236}">
                <a16:creationId xmlns:a16="http://schemas.microsoft.com/office/drawing/2014/main" id="{22067077-044B-394C-A144-C3DD7E4C109F}"/>
              </a:ext>
            </a:extLst>
          </p:cNvPr>
          <p:cNvSpPr/>
          <p:nvPr/>
        </p:nvSpPr>
        <p:spPr>
          <a:xfrm rot="20591602">
            <a:off x="5226190" y="5546697"/>
            <a:ext cx="169853" cy="176887"/>
          </a:xfrm>
          <a:custGeom>
            <a:avLst/>
            <a:gdLst/>
            <a:ahLst/>
            <a:cxnLst/>
            <a:rect l="0" t="0" r="0" b="0"/>
            <a:pathLst>
              <a:path w="169853" h="176887">
                <a:moveTo>
                  <a:pt x="0" y="117307"/>
                </a:moveTo>
                <a:lnTo>
                  <a:pt x="169853" y="176887"/>
                </a:lnTo>
                <a:lnTo>
                  <a:pt x="136524" y="0"/>
                </a:lnTo>
                <a:close/>
              </a:path>
            </a:pathLst>
          </a:custGeom>
          <a:solidFill>
            <a:srgbClr val="66CC99">
              <a:alpha val="82352"/>
            </a:srgbClr>
          </a:solidFill>
          <a:ln w="34014" cap="flat">
            <a:solidFill>
              <a:srgbClr val="66CC99">
                <a:alpha val="82352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pg8">
            <a:extLst>
              <a:ext uri="{FF2B5EF4-FFF2-40B4-BE49-F238E27FC236}">
                <a16:creationId xmlns:a16="http://schemas.microsoft.com/office/drawing/2014/main" id="{CC12E2E1-6450-6F40-94D5-FA0EE0ACC408}"/>
              </a:ext>
            </a:extLst>
          </p:cNvPr>
          <p:cNvSpPr/>
          <p:nvPr/>
        </p:nvSpPr>
        <p:spPr>
          <a:xfrm rot="851593">
            <a:off x="6751424" y="5543911"/>
            <a:ext cx="169853" cy="176887"/>
          </a:xfrm>
          <a:custGeom>
            <a:avLst/>
            <a:gdLst/>
            <a:ahLst/>
            <a:cxnLst/>
            <a:rect l="0" t="0" r="0" b="0"/>
            <a:pathLst>
              <a:path w="169853" h="176887">
                <a:moveTo>
                  <a:pt x="33329" y="0"/>
                </a:moveTo>
                <a:lnTo>
                  <a:pt x="0" y="176887"/>
                </a:lnTo>
                <a:lnTo>
                  <a:pt x="169853" y="117307"/>
                </a:lnTo>
                <a:close/>
              </a:path>
            </a:pathLst>
          </a:custGeom>
          <a:solidFill>
            <a:srgbClr val="CC6666">
              <a:alpha val="84705"/>
            </a:srgbClr>
          </a:solidFill>
          <a:ln w="31895" cap="flat">
            <a:solidFill>
              <a:srgbClr val="CC6666">
                <a:alpha val="84705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pg41">
            <a:extLst>
              <a:ext uri="{FF2B5EF4-FFF2-40B4-BE49-F238E27FC236}">
                <a16:creationId xmlns:a16="http://schemas.microsoft.com/office/drawing/2014/main" id="{D0351EB5-07C0-C74E-B602-B245C5CF1868}"/>
              </a:ext>
            </a:extLst>
          </p:cNvPr>
          <p:cNvSpPr/>
          <p:nvPr/>
        </p:nvSpPr>
        <p:spPr>
          <a:xfrm>
            <a:off x="5433124" y="5751772"/>
            <a:ext cx="1382957" cy="1054740"/>
          </a:xfrm>
          <a:custGeom>
            <a:avLst/>
            <a:gdLst/>
            <a:ahLst/>
            <a:cxnLst/>
            <a:rect l="0" t="0" r="0" b="0"/>
            <a:pathLst>
              <a:path w="944578" h="191440">
                <a:moveTo>
                  <a:pt x="27431" y="191440"/>
                </a:moveTo>
                <a:lnTo>
                  <a:pt x="917146" y="191440"/>
                </a:lnTo>
                <a:lnTo>
                  <a:pt x="916042" y="191417"/>
                </a:lnTo>
                <a:lnTo>
                  <a:pt x="920453" y="191240"/>
                </a:lnTo>
                <a:lnTo>
                  <a:pt x="924778" y="190357"/>
                </a:lnTo>
                <a:lnTo>
                  <a:pt x="928906" y="188791"/>
                </a:lnTo>
                <a:lnTo>
                  <a:pt x="932729" y="186584"/>
                </a:lnTo>
                <a:lnTo>
                  <a:pt x="936149" y="183792"/>
                </a:lnTo>
                <a:lnTo>
                  <a:pt x="939076" y="180487"/>
                </a:lnTo>
                <a:lnTo>
                  <a:pt x="941436" y="176756"/>
                </a:lnTo>
                <a:lnTo>
                  <a:pt x="943166" y="172694"/>
                </a:lnTo>
                <a:lnTo>
                  <a:pt x="944223" y="168408"/>
                </a:lnTo>
                <a:lnTo>
                  <a:pt x="944578" y="164008"/>
                </a:lnTo>
                <a:lnTo>
                  <a:pt x="944578" y="27432"/>
                </a:lnTo>
                <a:lnTo>
                  <a:pt x="944223" y="23031"/>
                </a:lnTo>
                <a:lnTo>
                  <a:pt x="943166" y="18745"/>
                </a:lnTo>
                <a:lnTo>
                  <a:pt x="941436" y="14683"/>
                </a:lnTo>
                <a:lnTo>
                  <a:pt x="939076" y="10952"/>
                </a:lnTo>
                <a:lnTo>
                  <a:pt x="936149" y="7647"/>
                </a:lnTo>
                <a:lnTo>
                  <a:pt x="932729" y="4855"/>
                </a:lnTo>
                <a:lnTo>
                  <a:pt x="928906" y="2648"/>
                </a:lnTo>
                <a:lnTo>
                  <a:pt x="924778" y="1083"/>
                </a:lnTo>
                <a:lnTo>
                  <a:pt x="920453" y="200"/>
                </a:lnTo>
                <a:lnTo>
                  <a:pt x="917146" y="0"/>
                </a:lnTo>
                <a:lnTo>
                  <a:pt x="27431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5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2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5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x42">
            <a:extLst>
              <a:ext uri="{FF2B5EF4-FFF2-40B4-BE49-F238E27FC236}">
                <a16:creationId xmlns:a16="http://schemas.microsoft.com/office/drawing/2014/main" id="{488C9228-FF25-9748-BF78-88DA469090B3}"/>
              </a:ext>
            </a:extLst>
          </p:cNvPr>
          <p:cNvSpPr/>
          <p:nvPr/>
        </p:nvSpPr>
        <p:spPr>
          <a:xfrm>
            <a:off x="5714971" y="5759994"/>
            <a:ext cx="823361" cy="46219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algn="ctr"/>
            <a:r>
              <a:rPr lang="en-CA" sz="1400" b="1" i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Alliaria petiolata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CA" sz="1400" b="1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Lifetime fitness</a:t>
            </a:r>
            <a:endParaRPr sz="1400" b="1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x32">
            <a:extLst>
              <a:ext uri="{FF2B5EF4-FFF2-40B4-BE49-F238E27FC236}">
                <a16:creationId xmlns:a16="http://schemas.microsoft.com/office/drawing/2014/main" id="{5DCD27AE-766D-4E32-1904-4D6F14156984}"/>
              </a:ext>
            </a:extLst>
          </p:cNvPr>
          <p:cNvSpPr/>
          <p:nvPr/>
        </p:nvSpPr>
        <p:spPr>
          <a:xfrm>
            <a:off x="2297214" y="1484403"/>
            <a:ext cx="1330765" cy="32214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algn="ctr"/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metabolite production</a:t>
            </a:r>
          </a:p>
          <a:p>
            <a:pPr algn="ctr"/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(PC1)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BDE7197-9E41-8D09-30A7-C7E6C1806C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77" t="9764" r="7694" b="49921"/>
          <a:stretch/>
        </p:blipFill>
        <p:spPr>
          <a:xfrm>
            <a:off x="2412914" y="819023"/>
            <a:ext cx="980078" cy="560197"/>
          </a:xfrm>
          <a:prstGeom prst="rect">
            <a:avLst/>
          </a:prstGeom>
        </p:spPr>
      </p:pic>
      <p:sp>
        <p:nvSpPr>
          <p:cNvPr id="51" name="pg31">
            <a:extLst>
              <a:ext uri="{FF2B5EF4-FFF2-40B4-BE49-F238E27FC236}">
                <a16:creationId xmlns:a16="http://schemas.microsoft.com/office/drawing/2014/main" id="{FD3D3DEE-CBF9-5E55-E86F-D2E5B39F9DE3}"/>
              </a:ext>
            </a:extLst>
          </p:cNvPr>
          <p:cNvSpPr/>
          <p:nvPr/>
        </p:nvSpPr>
        <p:spPr>
          <a:xfrm>
            <a:off x="8015955" y="785492"/>
            <a:ext cx="2606467" cy="1111986"/>
          </a:xfrm>
          <a:custGeom>
            <a:avLst/>
            <a:gdLst/>
            <a:ahLst/>
            <a:cxnLst/>
            <a:rect l="0" t="0" r="0" b="0"/>
            <a:pathLst>
              <a:path w="1422205" h="191440">
                <a:moveTo>
                  <a:pt x="27432" y="191440"/>
                </a:moveTo>
                <a:lnTo>
                  <a:pt x="1394773" y="191440"/>
                </a:lnTo>
                <a:lnTo>
                  <a:pt x="1393668" y="191417"/>
                </a:lnTo>
                <a:lnTo>
                  <a:pt x="1398079" y="191240"/>
                </a:lnTo>
                <a:lnTo>
                  <a:pt x="1402405" y="190357"/>
                </a:lnTo>
                <a:lnTo>
                  <a:pt x="1406533" y="188791"/>
                </a:lnTo>
                <a:lnTo>
                  <a:pt x="1410356" y="186584"/>
                </a:lnTo>
                <a:lnTo>
                  <a:pt x="1413776" y="183792"/>
                </a:lnTo>
                <a:lnTo>
                  <a:pt x="1416703" y="180487"/>
                </a:lnTo>
                <a:lnTo>
                  <a:pt x="1419063" y="176756"/>
                </a:lnTo>
                <a:lnTo>
                  <a:pt x="1420793" y="172694"/>
                </a:lnTo>
                <a:lnTo>
                  <a:pt x="1421850" y="168408"/>
                </a:lnTo>
                <a:lnTo>
                  <a:pt x="1422205" y="164008"/>
                </a:lnTo>
                <a:lnTo>
                  <a:pt x="1422205" y="27431"/>
                </a:lnTo>
                <a:lnTo>
                  <a:pt x="1421850" y="23031"/>
                </a:lnTo>
                <a:lnTo>
                  <a:pt x="1420793" y="18745"/>
                </a:lnTo>
                <a:lnTo>
                  <a:pt x="1419063" y="14683"/>
                </a:lnTo>
                <a:lnTo>
                  <a:pt x="1416703" y="10952"/>
                </a:lnTo>
                <a:lnTo>
                  <a:pt x="1413776" y="7647"/>
                </a:lnTo>
                <a:lnTo>
                  <a:pt x="1410356" y="4855"/>
                </a:lnTo>
                <a:lnTo>
                  <a:pt x="1406533" y="2648"/>
                </a:lnTo>
                <a:lnTo>
                  <a:pt x="1402405" y="1083"/>
                </a:lnTo>
                <a:lnTo>
                  <a:pt x="1398079" y="200"/>
                </a:lnTo>
                <a:lnTo>
                  <a:pt x="1394773" y="0"/>
                </a:lnTo>
                <a:lnTo>
                  <a:pt x="27432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6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1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6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x32">
            <a:extLst>
              <a:ext uri="{FF2B5EF4-FFF2-40B4-BE49-F238E27FC236}">
                <a16:creationId xmlns:a16="http://schemas.microsoft.com/office/drawing/2014/main" id="{17D497B9-794F-43F3-3E71-C71BAB019007}"/>
              </a:ext>
            </a:extLst>
          </p:cNvPr>
          <p:cNvSpPr/>
          <p:nvPr/>
        </p:nvSpPr>
        <p:spPr>
          <a:xfrm>
            <a:off x="8685084" y="1484403"/>
            <a:ext cx="1330765" cy="32214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algn="ctr"/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glucosinolate </a:t>
            </a:r>
            <a:r>
              <a:rPr lang="en-CA" sz="1400" b="1" dirty="0" err="1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400" b="1" dirty="0" err="1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nvestment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CA" sz="1400" b="1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(PC</a:t>
            </a: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E7362C0E-005A-1301-BE20-CC50D0906E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77" t="9764" r="7694" b="49921"/>
          <a:stretch/>
        </p:blipFill>
        <p:spPr>
          <a:xfrm>
            <a:off x="8856197" y="792118"/>
            <a:ext cx="980078" cy="560197"/>
          </a:xfrm>
          <a:prstGeom prst="rect">
            <a:avLst/>
          </a:prstGeom>
        </p:spPr>
      </p:pic>
      <p:sp>
        <p:nvSpPr>
          <p:cNvPr id="63" name="pg33">
            <a:extLst>
              <a:ext uri="{FF2B5EF4-FFF2-40B4-BE49-F238E27FC236}">
                <a16:creationId xmlns:a16="http://schemas.microsoft.com/office/drawing/2014/main" id="{E2F746CE-BF97-3D61-7AA3-22F970C7D640}"/>
              </a:ext>
            </a:extLst>
          </p:cNvPr>
          <p:cNvSpPr/>
          <p:nvPr/>
        </p:nvSpPr>
        <p:spPr>
          <a:xfrm>
            <a:off x="6532930" y="51488"/>
            <a:ext cx="1309663" cy="1091486"/>
          </a:xfrm>
          <a:custGeom>
            <a:avLst/>
            <a:gdLst/>
            <a:ahLst/>
            <a:cxnLst/>
            <a:rect l="0" t="0" r="0" b="0"/>
            <a:pathLst>
              <a:path w="779230" h="191440">
                <a:moveTo>
                  <a:pt x="27432" y="191440"/>
                </a:moveTo>
                <a:lnTo>
                  <a:pt x="751798" y="191440"/>
                </a:lnTo>
                <a:lnTo>
                  <a:pt x="750694" y="191417"/>
                </a:lnTo>
                <a:lnTo>
                  <a:pt x="755105" y="191240"/>
                </a:lnTo>
                <a:lnTo>
                  <a:pt x="759430" y="190357"/>
                </a:lnTo>
                <a:lnTo>
                  <a:pt x="763558" y="188791"/>
                </a:lnTo>
                <a:lnTo>
                  <a:pt x="767381" y="186584"/>
                </a:lnTo>
                <a:lnTo>
                  <a:pt x="770801" y="183792"/>
                </a:lnTo>
                <a:lnTo>
                  <a:pt x="773728" y="180487"/>
                </a:lnTo>
                <a:lnTo>
                  <a:pt x="776088" y="176756"/>
                </a:lnTo>
                <a:lnTo>
                  <a:pt x="777818" y="172694"/>
                </a:lnTo>
                <a:lnTo>
                  <a:pt x="778875" y="168408"/>
                </a:lnTo>
                <a:lnTo>
                  <a:pt x="779230" y="164008"/>
                </a:lnTo>
                <a:lnTo>
                  <a:pt x="779230" y="27431"/>
                </a:lnTo>
                <a:lnTo>
                  <a:pt x="778875" y="23031"/>
                </a:lnTo>
                <a:lnTo>
                  <a:pt x="777818" y="18745"/>
                </a:lnTo>
                <a:lnTo>
                  <a:pt x="776088" y="14683"/>
                </a:lnTo>
                <a:lnTo>
                  <a:pt x="773728" y="10952"/>
                </a:lnTo>
                <a:lnTo>
                  <a:pt x="770801" y="7647"/>
                </a:lnTo>
                <a:lnTo>
                  <a:pt x="767381" y="4855"/>
                </a:lnTo>
                <a:lnTo>
                  <a:pt x="763558" y="2648"/>
                </a:lnTo>
                <a:lnTo>
                  <a:pt x="759430" y="1083"/>
                </a:lnTo>
                <a:lnTo>
                  <a:pt x="755105" y="200"/>
                </a:lnTo>
                <a:lnTo>
                  <a:pt x="751798" y="0"/>
                </a:lnTo>
                <a:lnTo>
                  <a:pt x="27432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5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1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5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x34">
            <a:extLst>
              <a:ext uri="{FF2B5EF4-FFF2-40B4-BE49-F238E27FC236}">
                <a16:creationId xmlns:a16="http://schemas.microsoft.com/office/drawing/2014/main" id="{32F261ED-4903-5554-56F5-4DE3D6C1C343}"/>
              </a:ext>
            </a:extLst>
          </p:cNvPr>
          <p:cNvSpPr/>
          <p:nvPr/>
        </p:nvSpPr>
        <p:spPr>
          <a:xfrm>
            <a:off x="6856254" y="833444"/>
            <a:ext cx="687790" cy="13110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algn="ctr"/>
            <a:r>
              <a:rPr lang="en-CA" sz="1400" b="1" i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Acer saccharum </a:t>
            </a:r>
          </a:p>
          <a:p>
            <a:pPr algn="ctr"/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</a:t>
            </a: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1400" b="1" dirty="0" err="1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amage</a:t>
            </a:r>
            <a:endParaRPr sz="1400" b="1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82220D5A-DED7-D7E6-4969-87A70AAD66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603" r="4657" b="56130"/>
          <a:stretch/>
        </p:blipFill>
        <p:spPr>
          <a:xfrm>
            <a:off x="6642820" y="117028"/>
            <a:ext cx="1115041" cy="554584"/>
          </a:xfrm>
          <a:prstGeom prst="rect">
            <a:avLst/>
          </a:prstGeom>
        </p:spPr>
      </p:pic>
      <p:sp>
        <p:nvSpPr>
          <p:cNvPr id="66" name="pg29">
            <a:extLst>
              <a:ext uri="{FF2B5EF4-FFF2-40B4-BE49-F238E27FC236}">
                <a16:creationId xmlns:a16="http://schemas.microsoft.com/office/drawing/2014/main" id="{FF068EE0-F37C-54AF-4991-C03CBD17081B}"/>
              </a:ext>
            </a:extLst>
          </p:cNvPr>
          <p:cNvSpPr/>
          <p:nvPr/>
        </p:nvSpPr>
        <p:spPr>
          <a:xfrm>
            <a:off x="4481564" y="48345"/>
            <a:ext cx="1398413" cy="1097911"/>
          </a:xfrm>
          <a:custGeom>
            <a:avLst/>
            <a:gdLst/>
            <a:ahLst/>
            <a:cxnLst/>
            <a:rect l="0" t="0" r="0" b="0"/>
            <a:pathLst>
              <a:path w="887416" h="191440">
                <a:moveTo>
                  <a:pt x="27431" y="191440"/>
                </a:moveTo>
                <a:lnTo>
                  <a:pt x="859984" y="191440"/>
                </a:lnTo>
                <a:lnTo>
                  <a:pt x="858879" y="191417"/>
                </a:lnTo>
                <a:lnTo>
                  <a:pt x="863290" y="191240"/>
                </a:lnTo>
                <a:lnTo>
                  <a:pt x="867616" y="190357"/>
                </a:lnTo>
                <a:lnTo>
                  <a:pt x="871744" y="188791"/>
                </a:lnTo>
                <a:lnTo>
                  <a:pt x="875567" y="186584"/>
                </a:lnTo>
                <a:lnTo>
                  <a:pt x="878987" y="183792"/>
                </a:lnTo>
                <a:lnTo>
                  <a:pt x="881914" y="180487"/>
                </a:lnTo>
                <a:lnTo>
                  <a:pt x="884274" y="176756"/>
                </a:lnTo>
                <a:lnTo>
                  <a:pt x="886004" y="172694"/>
                </a:lnTo>
                <a:lnTo>
                  <a:pt x="887060" y="168408"/>
                </a:lnTo>
                <a:lnTo>
                  <a:pt x="887416" y="164008"/>
                </a:lnTo>
                <a:lnTo>
                  <a:pt x="887416" y="27431"/>
                </a:lnTo>
                <a:lnTo>
                  <a:pt x="887060" y="23031"/>
                </a:lnTo>
                <a:lnTo>
                  <a:pt x="886004" y="18745"/>
                </a:lnTo>
                <a:lnTo>
                  <a:pt x="884274" y="14683"/>
                </a:lnTo>
                <a:lnTo>
                  <a:pt x="881914" y="10952"/>
                </a:lnTo>
                <a:lnTo>
                  <a:pt x="878987" y="7647"/>
                </a:lnTo>
                <a:lnTo>
                  <a:pt x="875567" y="4855"/>
                </a:lnTo>
                <a:lnTo>
                  <a:pt x="871744" y="2648"/>
                </a:lnTo>
                <a:lnTo>
                  <a:pt x="867616" y="1083"/>
                </a:lnTo>
                <a:lnTo>
                  <a:pt x="863290" y="200"/>
                </a:lnTo>
                <a:lnTo>
                  <a:pt x="859984" y="0"/>
                </a:lnTo>
                <a:lnTo>
                  <a:pt x="27431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5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1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5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x30">
            <a:extLst>
              <a:ext uri="{FF2B5EF4-FFF2-40B4-BE49-F238E27FC236}">
                <a16:creationId xmlns:a16="http://schemas.microsoft.com/office/drawing/2014/main" id="{4B40D5AF-5EF0-BFC3-4793-37BFE064A7E3}"/>
              </a:ext>
            </a:extLst>
          </p:cNvPr>
          <p:cNvSpPr/>
          <p:nvPr/>
        </p:nvSpPr>
        <p:spPr>
          <a:xfrm>
            <a:off x="4811764" y="833700"/>
            <a:ext cx="795976" cy="12946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algn="ctr"/>
            <a:r>
              <a:rPr lang="en-CA" sz="1400" b="1" i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Acer saccharum </a:t>
            </a:r>
          </a:p>
          <a:p>
            <a:pPr algn="ctr"/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Transplant </a:t>
            </a: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400" b="1" dirty="0" err="1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ize</a:t>
            </a:r>
            <a:endParaRPr sz="1400" b="1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72644189-B439-F6A8-E5EC-B1F0CCDC50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603" r="4657" b="56130"/>
          <a:stretch/>
        </p:blipFill>
        <p:spPr>
          <a:xfrm>
            <a:off x="4628896" y="123987"/>
            <a:ext cx="1115041" cy="554584"/>
          </a:xfrm>
          <a:prstGeom prst="rect">
            <a:avLst/>
          </a:prstGeom>
        </p:spPr>
      </p:pic>
      <p:sp>
        <p:nvSpPr>
          <p:cNvPr id="69" name="pg34">
            <a:extLst>
              <a:ext uri="{FF2B5EF4-FFF2-40B4-BE49-F238E27FC236}">
                <a16:creationId xmlns:a16="http://schemas.microsoft.com/office/drawing/2014/main" id="{99B84B4F-220D-B13C-EBB5-D18A09EB579F}"/>
              </a:ext>
            </a:extLst>
          </p:cNvPr>
          <p:cNvSpPr/>
          <p:nvPr/>
        </p:nvSpPr>
        <p:spPr>
          <a:xfrm>
            <a:off x="5409910" y="2769494"/>
            <a:ext cx="1404915" cy="1044560"/>
          </a:xfrm>
          <a:custGeom>
            <a:avLst/>
            <a:gdLst/>
            <a:ahLst/>
            <a:cxnLst/>
            <a:rect l="0" t="0" r="0" b="0"/>
            <a:pathLst>
              <a:path w="1161086" h="191440">
                <a:moveTo>
                  <a:pt x="27432" y="191440"/>
                </a:moveTo>
                <a:lnTo>
                  <a:pt x="1133654" y="191440"/>
                </a:lnTo>
                <a:lnTo>
                  <a:pt x="1132549" y="191417"/>
                </a:lnTo>
                <a:lnTo>
                  <a:pt x="1136960" y="191240"/>
                </a:lnTo>
                <a:lnTo>
                  <a:pt x="1141286" y="190357"/>
                </a:lnTo>
                <a:lnTo>
                  <a:pt x="1145414" y="188791"/>
                </a:lnTo>
                <a:lnTo>
                  <a:pt x="1149237" y="186584"/>
                </a:lnTo>
                <a:lnTo>
                  <a:pt x="1152657" y="183792"/>
                </a:lnTo>
                <a:lnTo>
                  <a:pt x="1155584" y="180487"/>
                </a:lnTo>
                <a:lnTo>
                  <a:pt x="1157944" y="176756"/>
                </a:lnTo>
                <a:lnTo>
                  <a:pt x="1159674" y="172694"/>
                </a:lnTo>
                <a:lnTo>
                  <a:pt x="1160731" y="168408"/>
                </a:lnTo>
                <a:lnTo>
                  <a:pt x="1161086" y="164008"/>
                </a:lnTo>
                <a:lnTo>
                  <a:pt x="1161086" y="27432"/>
                </a:lnTo>
                <a:lnTo>
                  <a:pt x="1160731" y="23031"/>
                </a:lnTo>
                <a:lnTo>
                  <a:pt x="1159674" y="18745"/>
                </a:lnTo>
                <a:lnTo>
                  <a:pt x="1157944" y="14683"/>
                </a:lnTo>
                <a:lnTo>
                  <a:pt x="1155584" y="10952"/>
                </a:lnTo>
                <a:lnTo>
                  <a:pt x="1152657" y="7647"/>
                </a:lnTo>
                <a:lnTo>
                  <a:pt x="1149237" y="4855"/>
                </a:lnTo>
                <a:lnTo>
                  <a:pt x="1145414" y="2648"/>
                </a:lnTo>
                <a:lnTo>
                  <a:pt x="1141286" y="1083"/>
                </a:lnTo>
                <a:lnTo>
                  <a:pt x="1136960" y="200"/>
                </a:lnTo>
                <a:lnTo>
                  <a:pt x="1133654" y="0"/>
                </a:lnTo>
                <a:lnTo>
                  <a:pt x="27432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5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2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5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x35">
            <a:extLst>
              <a:ext uri="{FF2B5EF4-FFF2-40B4-BE49-F238E27FC236}">
                <a16:creationId xmlns:a16="http://schemas.microsoft.com/office/drawing/2014/main" id="{C93CA7BA-9C10-2770-4B69-2C16AB38F5B0}"/>
              </a:ext>
            </a:extLst>
          </p:cNvPr>
          <p:cNvSpPr/>
          <p:nvPr/>
        </p:nvSpPr>
        <p:spPr>
          <a:xfrm>
            <a:off x="5577543" y="2805638"/>
            <a:ext cx="1069646" cy="34325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algn="ctr"/>
            <a:r>
              <a:rPr sz="1400" b="1" i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Acer saccharum </a:t>
            </a:r>
            <a:endParaRPr lang="en-CA" sz="1400" b="1" i="1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TLA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76E4645F-10C4-BC1D-92A7-41311323AB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603" r="4657" b="56130"/>
          <a:stretch/>
        </p:blipFill>
        <p:spPr>
          <a:xfrm>
            <a:off x="5584546" y="3220120"/>
            <a:ext cx="1115041" cy="554584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CC33E435-9E2F-B0CC-4A2E-4B6A07444B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77" t="9764" r="7694" b="49921"/>
          <a:stretch/>
        </p:blipFill>
        <p:spPr>
          <a:xfrm>
            <a:off x="5621917" y="6222187"/>
            <a:ext cx="980078" cy="5601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6376</TotalTime>
  <Words>260</Words>
  <Application>Microsoft Macintosh PowerPoint</Application>
  <PresentationFormat>Widescreen</PresentationFormat>
  <Paragraphs>98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Richie David Honor</dc:creator>
  <cp:lastModifiedBy>Richie David Honor</cp:lastModifiedBy>
  <cp:revision>49</cp:revision>
  <dcterms:created xsi:type="dcterms:W3CDTF">2022-06-10T22:59:07Z</dcterms:created>
  <dcterms:modified xsi:type="dcterms:W3CDTF">2022-08-02T23:37:13Z</dcterms:modified>
</cp:coreProperties>
</file>