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172" d="100"/>
          <a:sy n="172" d="100"/>
        </p:scale>
        <p:origin x="464" y="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dirty="0"/>
            </a:p>
          </p:txBody>
        </p:sp>
        <p:sp>
          <p:nvSpPr>
            <p:cNvPr id="5" name="pl5"/>
            <p:cNvSpPr/>
            <p:nvPr/>
          </p:nvSpPr>
          <p:spPr>
            <a:xfrm>
              <a:off x="3665235" y="587826"/>
              <a:ext cx="823745" cy="1629641"/>
            </a:xfrm>
            <a:custGeom>
              <a:avLst/>
              <a:gdLst/>
              <a:ahLst/>
              <a:cxnLst/>
              <a:rect l="0" t="0" r="0" b="0"/>
              <a:pathLst>
                <a:path w="823745" h="1629641">
                  <a:moveTo>
                    <a:pt x="0" y="0"/>
                  </a:moveTo>
                  <a:lnTo>
                    <a:pt x="9269" y="18338"/>
                  </a:lnTo>
                  <a:lnTo>
                    <a:pt x="19435" y="38449"/>
                  </a:lnTo>
                  <a:lnTo>
                    <a:pt x="29600" y="58560"/>
                  </a:lnTo>
                  <a:lnTo>
                    <a:pt x="39766" y="78670"/>
                  </a:lnTo>
                  <a:lnTo>
                    <a:pt x="49931" y="98781"/>
                  </a:lnTo>
                  <a:lnTo>
                    <a:pt x="60097" y="118892"/>
                  </a:lnTo>
                  <a:lnTo>
                    <a:pt x="70262" y="139002"/>
                  </a:lnTo>
                  <a:lnTo>
                    <a:pt x="80428" y="159113"/>
                  </a:lnTo>
                  <a:lnTo>
                    <a:pt x="90593" y="179224"/>
                  </a:lnTo>
                  <a:lnTo>
                    <a:pt x="100759" y="199334"/>
                  </a:lnTo>
                  <a:lnTo>
                    <a:pt x="110924" y="219445"/>
                  </a:lnTo>
                  <a:lnTo>
                    <a:pt x="121089" y="239556"/>
                  </a:lnTo>
                  <a:lnTo>
                    <a:pt x="131255" y="259666"/>
                  </a:lnTo>
                  <a:lnTo>
                    <a:pt x="141420" y="279777"/>
                  </a:lnTo>
                  <a:lnTo>
                    <a:pt x="151586" y="299888"/>
                  </a:lnTo>
                  <a:lnTo>
                    <a:pt x="161751" y="319998"/>
                  </a:lnTo>
                  <a:lnTo>
                    <a:pt x="171917" y="340109"/>
                  </a:lnTo>
                  <a:lnTo>
                    <a:pt x="182082" y="360220"/>
                  </a:lnTo>
                  <a:lnTo>
                    <a:pt x="192248" y="380330"/>
                  </a:lnTo>
                  <a:lnTo>
                    <a:pt x="202413" y="400441"/>
                  </a:lnTo>
                  <a:lnTo>
                    <a:pt x="212579" y="420552"/>
                  </a:lnTo>
                  <a:lnTo>
                    <a:pt x="222744" y="440662"/>
                  </a:lnTo>
                  <a:lnTo>
                    <a:pt x="232910" y="460773"/>
                  </a:lnTo>
                  <a:lnTo>
                    <a:pt x="243075" y="480884"/>
                  </a:lnTo>
                  <a:lnTo>
                    <a:pt x="253241" y="500994"/>
                  </a:lnTo>
                  <a:lnTo>
                    <a:pt x="263406" y="521105"/>
                  </a:lnTo>
                  <a:lnTo>
                    <a:pt x="273571" y="541216"/>
                  </a:lnTo>
                  <a:lnTo>
                    <a:pt x="283737" y="561326"/>
                  </a:lnTo>
                  <a:lnTo>
                    <a:pt x="293902" y="581437"/>
                  </a:lnTo>
                  <a:lnTo>
                    <a:pt x="304068" y="601548"/>
                  </a:lnTo>
                  <a:lnTo>
                    <a:pt x="314233" y="621658"/>
                  </a:lnTo>
                  <a:lnTo>
                    <a:pt x="324399" y="641769"/>
                  </a:lnTo>
                  <a:lnTo>
                    <a:pt x="334564" y="661880"/>
                  </a:lnTo>
                  <a:lnTo>
                    <a:pt x="344730" y="681990"/>
                  </a:lnTo>
                  <a:lnTo>
                    <a:pt x="354895" y="702101"/>
                  </a:lnTo>
                  <a:lnTo>
                    <a:pt x="365061" y="722212"/>
                  </a:lnTo>
                  <a:lnTo>
                    <a:pt x="375226" y="742322"/>
                  </a:lnTo>
                  <a:lnTo>
                    <a:pt x="385392" y="762433"/>
                  </a:lnTo>
                  <a:lnTo>
                    <a:pt x="395557" y="782544"/>
                  </a:lnTo>
                  <a:lnTo>
                    <a:pt x="405723" y="802654"/>
                  </a:lnTo>
                  <a:lnTo>
                    <a:pt x="415888" y="822765"/>
                  </a:lnTo>
                  <a:lnTo>
                    <a:pt x="426053" y="842876"/>
                  </a:lnTo>
                  <a:lnTo>
                    <a:pt x="436219" y="862986"/>
                  </a:lnTo>
                  <a:lnTo>
                    <a:pt x="446384" y="883097"/>
                  </a:lnTo>
                  <a:lnTo>
                    <a:pt x="456550" y="903208"/>
                  </a:lnTo>
                  <a:lnTo>
                    <a:pt x="466715" y="923318"/>
                  </a:lnTo>
                  <a:lnTo>
                    <a:pt x="476881" y="943429"/>
                  </a:lnTo>
                  <a:lnTo>
                    <a:pt x="487046" y="963540"/>
                  </a:lnTo>
                  <a:lnTo>
                    <a:pt x="497212" y="983650"/>
                  </a:lnTo>
                  <a:lnTo>
                    <a:pt x="507377" y="1003761"/>
                  </a:lnTo>
                  <a:lnTo>
                    <a:pt x="517543" y="1023872"/>
                  </a:lnTo>
                  <a:lnTo>
                    <a:pt x="527708" y="1043982"/>
                  </a:lnTo>
                  <a:lnTo>
                    <a:pt x="537874" y="1064093"/>
                  </a:lnTo>
                  <a:lnTo>
                    <a:pt x="548039" y="1084204"/>
                  </a:lnTo>
                  <a:lnTo>
                    <a:pt x="558205" y="1104314"/>
                  </a:lnTo>
                  <a:lnTo>
                    <a:pt x="568370" y="1124425"/>
                  </a:lnTo>
                  <a:lnTo>
                    <a:pt x="578535" y="1144536"/>
                  </a:lnTo>
                  <a:lnTo>
                    <a:pt x="588701" y="1164646"/>
                  </a:lnTo>
                  <a:lnTo>
                    <a:pt x="598866" y="1184757"/>
                  </a:lnTo>
                  <a:lnTo>
                    <a:pt x="609032" y="1204868"/>
                  </a:lnTo>
                  <a:lnTo>
                    <a:pt x="619197" y="1224978"/>
                  </a:lnTo>
                  <a:lnTo>
                    <a:pt x="629363" y="1245089"/>
                  </a:lnTo>
                  <a:lnTo>
                    <a:pt x="639528" y="1265200"/>
                  </a:lnTo>
                  <a:lnTo>
                    <a:pt x="649694" y="1285310"/>
                  </a:lnTo>
                  <a:lnTo>
                    <a:pt x="659859" y="1305421"/>
                  </a:lnTo>
                  <a:lnTo>
                    <a:pt x="670025" y="1325532"/>
                  </a:lnTo>
                  <a:lnTo>
                    <a:pt x="680190" y="1345642"/>
                  </a:lnTo>
                  <a:lnTo>
                    <a:pt x="690356" y="1365753"/>
                  </a:lnTo>
                  <a:lnTo>
                    <a:pt x="700521" y="1385864"/>
                  </a:lnTo>
                  <a:lnTo>
                    <a:pt x="710687" y="1405974"/>
                  </a:lnTo>
                  <a:lnTo>
                    <a:pt x="720852" y="1426085"/>
                  </a:lnTo>
                  <a:lnTo>
                    <a:pt x="731017" y="1446196"/>
                  </a:lnTo>
                  <a:lnTo>
                    <a:pt x="741183" y="1466306"/>
                  </a:lnTo>
                  <a:lnTo>
                    <a:pt x="751348" y="1486417"/>
                  </a:lnTo>
                  <a:lnTo>
                    <a:pt x="761514" y="1506528"/>
                  </a:lnTo>
                  <a:lnTo>
                    <a:pt x="771679" y="1526638"/>
                  </a:lnTo>
                  <a:lnTo>
                    <a:pt x="781845" y="1546749"/>
                  </a:lnTo>
                  <a:lnTo>
                    <a:pt x="792010" y="1566860"/>
                  </a:lnTo>
                  <a:lnTo>
                    <a:pt x="802176" y="1586970"/>
                  </a:lnTo>
                  <a:lnTo>
                    <a:pt x="812341" y="1607081"/>
                  </a:lnTo>
                  <a:lnTo>
                    <a:pt x="822507" y="1627192"/>
                  </a:lnTo>
                  <a:lnTo>
                    <a:pt x="823745" y="1629641"/>
                  </a:lnTo>
                </a:path>
              </a:pathLst>
            </a:custGeom>
            <a:ln w="138016" cap="flat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4338336" y="2037745"/>
              <a:ext cx="160643" cy="179722"/>
            </a:xfrm>
            <a:custGeom>
              <a:avLst/>
              <a:gdLst/>
              <a:ahLst/>
              <a:cxnLst/>
              <a:rect l="0" t="0" r="0" b="0"/>
              <a:pathLst>
                <a:path w="160643" h="179722">
                  <a:moveTo>
                    <a:pt x="0" y="81201"/>
                  </a:moveTo>
                  <a:lnTo>
                    <a:pt x="150644" y="179722"/>
                  </a:lnTo>
                  <a:lnTo>
                    <a:pt x="160643" y="0"/>
                  </a:lnTo>
                  <a:close/>
                </a:path>
              </a:pathLst>
            </a:custGeom>
            <a:solidFill>
              <a:srgbClr val="56B4E9">
                <a:alpha val="100000"/>
              </a:srgbClr>
            </a:solidFill>
            <a:ln w="138016" cap="flat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790230" y="4605737"/>
              <a:ext cx="1647490" cy="1629641"/>
            </a:xfrm>
            <a:custGeom>
              <a:avLst/>
              <a:gdLst/>
              <a:ahLst/>
              <a:cxnLst/>
              <a:rect l="0" t="0" r="0" b="0"/>
              <a:pathLst>
                <a:path w="1647490" h="1629641">
                  <a:moveTo>
                    <a:pt x="1647490" y="1629641"/>
                  </a:moveTo>
                  <a:lnTo>
                    <a:pt x="1628950" y="1611302"/>
                  </a:lnTo>
                  <a:lnTo>
                    <a:pt x="1608620" y="1591192"/>
                  </a:lnTo>
                  <a:lnTo>
                    <a:pt x="1588289" y="1571081"/>
                  </a:lnTo>
                  <a:lnTo>
                    <a:pt x="1567958" y="1550970"/>
                  </a:lnTo>
                  <a:lnTo>
                    <a:pt x="1547627" y="1530860"/>
                  </a:lnTo>
                  <a:lnTo>
                    <a:pt x="1527296" y="1510749"/>
                  </a:lnTo>
                  <a:lnTo>
                    <a:pt x="1506965" y="1490638"/>
                  </a:lnTo>
                  <a:lnTo>
                    <a:pt x="1486634" y="1470528"/>
                  </a:lnTo>
                  <a:lnTo>
                    <a:pt x="1466303" y="1450417"/>
                  </a:lnTo>
                  <a:lnTo>
                    <a:pt x="1445972" y="1430306"/>
                  </a:lnTo>
                  <a:lnTo>
                    <a:pt x="1425641" y="1410196"/>
                  </a:lnTo>
                  <a:lnTo>
                    <a:pt x="1405310" y="1390085"/>
                  </a:lnTo>
                  <a:lnTo>
                    <a:pt x="1384979" y="1369974"/>
                  </a:lnTo>
                  <a:lnTo>
                    <a:pt x="1364648" y="1349864"/>
                  </a:lnTo>
                  <a:lnTo>
                    <a:pt x="1344317" y="1329753"/>
                  </a:lnTo>
                  <a:lnTo>
                    <a:pt x="1323987" y="1309642"/>
                  </a:lnTo>
                  <a:lnTo>
                    <a:pt x="1303656" y="1289532"/>
                  </a:lnTo>
                  <a:lnTo>
                    <a:pt x="1283325" y="1269421"/>
                  </a:lnTo>
                  <a:lnTo>
                    <a:pt x="1262994" y="1249310"/>
                  </a:lnTo>
                  <a:lnTo>
                    <a:pt x="1242663" y="1229200"/>
                  </a:lnTo>
                  <a:lnTo>
                    <a:pt x="1222332" y="1209089"/>
                  </a:lnTo>
                  <a:lnTo>
                    <a:pt x="1202001" y="1188978"/>
                  </a:lnTo>
                  <a:lnTo>
                    <a:pt x="1181670" y="1168868"/>
                  </a:lnTo>
                  <a:lnTo>
                    <a:pt x="1161339" y="1148757"/>
                  </a:lnTo>
                  <a:lnTo>
                    <a:pt x="1141008" y="1128646"/>
                  </a:lnTo>
                  <a:lnTo>
                    <a:pt x="1120677" y="1108536"/>
                  </a:lnTo>
                  <a:lnTo>
                    <a:pt x="1100346" y="1088425"/>
                  </a:lnTo>
                  <a:lnTo>
                    <a:pt x="1080015" y="1068314"/>
                  </a:lnTo>
                  <a:lnTo>
                    <a:pt x="1059684" y="1048204"/>
                  </a:lnTo>
                  <a:lnTo>
                    <a:pt x="1039353" y="1028093"/>
                  </a:lnTo>
                  <a:lnTo>
                    <a:pt x="1019023" y="1007982"/>
                  </a:lnTo>
                  <a:lnTo>
                    <a:pt x="998692" y="987872"/>
                  </a:lnTo>
                  <a:lnTo>
                    <a:pt x="978361" y="967761"/>
                  </a:lnTo>
                  <a:lnTo>
                    <a:pt x="958030" y="947650"/>
                  </a:lnTo>
                  <a:lnTo>
                    <a:pt x="937699" y="927540"/>
                  </a:lnTo>
                  <a:lnTo>
                    <a:pt x="917368" y="907429"/>
                  </a:lnTo>
                  <a:lnTo>
                    <a:pt x="897037" y="887318"/>
                  </a:lnTo>
                  <a:lnTo>
                    <a:pt x="876706" y="867208"/>
                  </a:lnTo>
                  <a:lnTo>
                    <a:pt x="856375" y="847097"/>
                  </a:lnTo>
                  <a:lnTo>
                    <a:pt x="836044" y="826986"/>
                  </a:lnTo>
                  <a:lnTo>
                    <a:pt x="815713" y="806876"/>
                  </a:lnTo>
                  <a:lnTo>
                    <a:pt x="795382" y="786765"/>
                  </a:lnTo>
                  <a:lnTo>
                    <a:pt x="775051" y="766654"/>
                  </a:lnTo>
                  <a:lnTo>
                    <a:pt x="754720" y="746544"/>
                  </a:lnTo>
                  <a:lnTo>
                    <a:pt x="734389" y="726433"/>
                  </a:lnTo>
                  <a:lnTo>
                    <a:pt x="714059" y="706322"/>
                  </a:lnTo>
                  <a:lnTo>
                    <a:pt x="693728" y="686212"/>
                  </a:lnTo>
                  <a:lnTo>
                    <a:pt x="673397" y="666101"/>
                  </a:lnTo>
                  <a:lnTo>
                    <a:pt x="653066" y="645990"/>
                  </a:lnTo>
                  <a:lnTo>
                    <a:pt x="632735" y="625880"/>
                  </a:lnTo>
                  <a:lnTo>
                    <a:pt x="612404" y="605769"/>
                  </a:lnTo>
                  <a:lnTo>
                    <a:pt x="592073" y="585658"/>
                  </a:lnTo>
                  <a:lnTo>
                    <a:pt x="571742" y="565548"/>
                  </a:lnTo>
                  <a:lnTo>
                    <a:pt x="551411" y="545437"/>
                  </a:lnTo>
                  <a:lnTo>
                    <a:pt x="531080" y="525326"/>
                  </a:lnTo>
                  <a:lnTo>
                    <a:pt x="510749" y="505216"/>
                  </a:lnTo>
                  <a:lnTo>
                    <a:pt x="490418" y="485105"/>
                  </a:lnTo>
                  <a:lnTo>
                    <a:pt x="470087" y="464994"/>
                  </a:lnTo>
                  <a:lnTo>
                    <a:pt x="449756" y="444884"/>
                  </a:lnTo>
                  <a:lnTo>
                    <a:pt x="429425" y="424773"/>
                  </a:lnTo>
                  <a:lnTo>
                    <a:pt x="409095" y="404662"/>
                  </a:lnTo>
                  <a:lnTo>
                    <a:pt x="388764" y="384552"/>
                  </a:lnTo>
                  <a:lnTo>
                    <a:pt x="368433" y="364441"/>
                  </a:lnTo>
                  <a:lnTo>
                    <a:pt x="348102" y="344330"/>
                  </a:lnTo>
                  <a:lnTo>
                    <a:pt x="327771" y="324220"/>
                  </a:lnTo>
                  <a:lnTo>
                    <a:pt x="307440" y="304109"/>
                  </a:lnTo>
                  <a:lnTo>
                    <a:pt x="287109" y="283998"/>
                  </a:lnTo>
                  <a:lnTo>
                    <a:pt x="266778" y="263888"/>
                  </a:lnTo>
                  <a:lnTo>
                    <a:pt x="246447" y="243777"/>
                  </a:lnTo>
                  <a:lnTo>
                    <a:pt x="226116" y="223666"/>
                  </a:lnTo>
                  <a:lnTo>
                    <a:pt x="205785" y="203556"/>
                  </a:lnTo>
                  <a:lnTo>
                    <a:pt x="185454" y="183445"/>
                  </a:lnTo>
                  <a:lnTo>
                    <a:pt x="165123" y="163334"/>
                  </a:lnTo>
                  <a:lnTo>
                    <a:pt x="144792" y="143224"/>
                  </a:lnTo>
                  <a:lnTo>
                    <a:pt x="124461" y="123113"/>
                  </a:lnTo>
                  <a:lnTo>
                    <a:pt x="104131" y="103002"/>
                  </a:lnTo>
                  <a:lnTo>
                    <a:pt x="83800" y="82892"/>
                  </a:lnTo>
                  <a:lnTo>
                    <a:pt x="63469" y="62781"/>
                  </a:lnTo>
                  <a:lnTo>
                    <a:pt x="43138" y="42670"/>
                  </a:lnTo>
                  <a:lnTo>
                    <a:pt x="22807" y="22560"/>
                  </a:lnTo>
                  <a:lnTo>
                    <a:pt x="2476" y="2449"/>
                  </a:lnTo>
                  <a:lnTo>
                    <a:pt x="0" y="0"/>
                  </a:lnTo>
                </a:path>
              </a:pathLst>
            </a:custGeom>
            <a:ln w="109744" cap="flat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4790230" y="4605737"/>
              <a:ext cx="174117" cy="173610"/>
            </a:xfrm>
            <a:custGeom>
              <a:avLst/>
              <a:gdLst/>
              <a:ahLst/>
              <a:cxnLst/>
              <a:rect l="0" t="0" r="0" b="0"/>
              <a:pathLst>
                <a:path w="174117" h="173610">
                  <a:moveTo>
                    <a:pt x="174117" y="45639"/>
                  </a:moveTo>
                  <a:lnTo>
                    <a:pt x="0" y="0"/>
                  </a:lnTo>
                  <a:lnTo>
                    <a:pt x="47533" y="173610"/>
                  </a:lnTo>
                  <a:close/>
                </a:path>
              </a:pathLst>
            </a:custGeom>
            <a:solidFill>
              <a:srgbClr val="56B4E9">
                <a:alpha val="100000"/>
              </a:srgbClr>
            </a:solidFill>
            <a:ln w="109744" cap="flat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063569" y="1583303"/>
              <a:ext cx="1923328" cy="634163"/>
            </a:xfrm>
            <a:custGeom>
              <a:avLst/>
              <a:gdLst/>
              <a:ahLst/>
              <a:cxnLst/>
              <a:rect l="0" t="0" r="0" b="0"/>
              <a:pathLst>
                <a:path w="1923328" h="634163">
                  <a:moveTo>
                    <a:pt x="0" y="0"/>
                  </a:moveTo>
                  <a:lnTo>
                    <a:pt x="25122" y="8283"/>
                  </a:lnTo>
                  <a:lnTo>
                    <a:pt x="55619" y="18338"/>
                  </a:lnTo>
                  <a:lnTo>
                    <a:pt x="86115" y="28394"/>
                  </a:lnTo>
                  <a:lnTo>
                    <a:pt x="116611" y="38449"/>
                  </a:lnTo>
                  <a:lnTo>
                    <a:pt x="147108" y="48504"/>
                  </a:lnTo>
                  <a:lnTo>
                    <a:pt x="177604" y="58560"/>
                  </a:lnTo>
                  <a:lnTo>
                    <a:pt x="208101" y="68615"/>
                  </a:lnTo>
                  <a:lnTo>
                    <a:pt x="238597" y="78670"/>
                  </a:lnTo>
                  <a:lnTo>
                    <a:pt x="269093" y="88726"/>
                  </a:lnTo>
                  <a:lnTo>
                    <a:pt x="299590" y="98781"/>
                  </a:lnTo>
                  <a:lnTo>
                    <a:pt x="330086" y="108836"/>
                  </a:lnTo>
                  <a:lnTo>
                    <a:pt x="360583" y="118892"/>
                  </a:lnTo>
                  <a:lnTo>
                    <a:pt x="391079" y="128947"/>
                  </a:lnTo>
                  <a:lnTo>
                    <a:pt x="421575" y="139002"/>
                  </a:lnTo>
                  <a:lnTo>
                    <a:pt x="452072" y="149058"/>
                  </a:lnTo>
                  <a:lnTo>
                    <a:pt x="482568" y="159113"/>
                  </a:lnTo>
                  <a:lnTo>
                    <a:pt x="513065" y="169168"/>
                  </a:lnTo>
                  <a:lnTo>
                    <a:pt x="543561" y="179224"/>
                  </a:lnTo>
                  <a:lnTo>
                    <a:pt x="574057" y="189279"/>
                  </a:lnTo>
                  <a:lnTo>
                    <a:pt x="604554" y="199334"/>
                  </a:lnTo>
                  <a:lnTo>
                    <a:pt x="635050" y="209390"/>
                  </a:lnTo>
                  <a:lnTo>
                    <a:pt x="665547" y="219445"/>
                  </a:lnTo>
                  <a:lnTo>
                    <a:pt x="696043" y="229500"/>
                  </a:lnTo>
                  <a:lnTo>
                    <a:pt x="726539" y="239556"/>
                  </a:lnTo>
                  <a:lnTo>
                    <a:pt x="757036" y="249611"/>
                  </a:lnTo>
                  <a:lnTo>
                    <a:pt x="787532" y="259666"/>
                  </a:lnTo>
                  <a:lnTo>
                    <a:pt x="818029" y="269722"/>
                  </a:lnTo>
                  <a:lnTo>
                    <a:pt x="848525" y="279777"/>
                  </a:lnTo>
                  <a:lnTo>
                    <a:pt x="879021" y="289832"/>
                  </a:lnTo>
                  <a:lnTo>
                    <a:pt x="909518" y="299888"/>
                  </a:lnTo>
                  <a:lnTo>
                    <a:pt x="940014" y="309943"/>
                  </a:lnTo>
                  <a:lnTo>
                    <a:pt x="970511" y="319998"/>
                  </a:lnTo>
                  <a:lnTo>
                    <a:pt x="1001007" y="330054"/>
                  </a:lnTo>
                  <a:lnTo>
                    <a:pt x="1031503" y="340109"/>
                  </a:lnTo>
                  <a:lnTo>
                    <a:pt x="1062000" y="350164"/>
                  </a:lnTo>
                  <a:lnTo>
                    <a:pt x="1092496" y="360220"/>
                  </a:lnTo>
                  <a:lnTo>
                    <a:pt x="1122993" y="370275"/>
                  </a:lnTo>
                  <a:lnTo>
                    <a:pt x="1153489" y="380330"/>
                  </a:lnTo>
                  <a:lnTo>
                    <a:pt x="1183985" y="390386"/>
                  </a:lnTo>
                  <a:lnTo>
                    <a:pt x="1214482" y="400441"/>
                  </a:lnTo>
                  <a:lnTo>
                    <a:pt x="1244978" y="410496"/>
                  </a:lnTo>
                  <a:lnTo>
                    <a:pt x="1275475" y="420552"/>
                  </a:lnTo>
                  <a:lnTo>
                    <a:pt x="1305971" y="430607"/>
                  </a:lnTo>
                  <a:lnTo>
                    <a:pt x="1336467" y="440662"/>
                  </a:lnTo>
                  <a:lnTo>
                    <a:pt x="1366964" y="450718"/>
                  </a:lnTo>
                  <a:lnTo>
                    <a:pt x="1397460" y="460773"/>
                  </a:lnTo>
                  <a:lnTo>
                    <a:pt x="1427957" y="470828"/>
                  </a:lnTo>
                  <a:lnTo>
                    <a:pt x="1458453" y="480884"/>
                  </a:lnTo>
                  <a:lnTo>
                    <a:pt x="1488949" y="490939"/>
                  </a:lnTo>
                  <a:lnTo>
                    <a:pt x="1519446" y="500994"/>
                  </a:lnTo>
                  <a:lnTo>
                    <a:pt x="1549942" y="511050"/>
                  </a:lnTo>
                  <a:lnTo>
                    <a:pt x="1580439" y="521105"/>
                  </a:lnTo>
                  <a:lnTo>
                    <a:pt x="1610935" y="531160"/>
                  </a:lnTo>
                  <a:lnTo>
                    <a:pt x="1641431" y="541216"/>
                  </a:lnTo>
                  <a:lnTo>
                    <a:pt x="1671928" y="551271"/>
                  </a:lnTo>
                  <a:lnTo>
                    <a:pt x="1702424" y="561326"/>
                  </a:lnTo>
                  <a:lnTo>
                    <a:pt x="1732921" y="571382"/>
                  </a:lnTo>
                  <a:lnTo>
                    <a:pt x="1763417" y="581437"/>
                  </a:lnTo>
                  <a:lnTo>
                    <a:pt x="1793913" y="591492"/>
                  </a:lnTo>
                  <a:lnTo>
                    <a:pt x="1824410" y="601548"/>
                  </a:lnTo>
                  <a:lnTo>
                    <a:pt x="1854906" y="611603"/>
                  </a:lnTo>
                  <a:lnTo>
                    <a:pt x="1885403" y="621658"/>
                  </a:lnTo>
                  <a:lnTo>
                    <a:pt x="1915899" y="631714"/>
                  </a:lnTo>
                  <a:lnTo>
                    <a:pt x="1923328" y="634163"/>
                  </a:lnTo>
                </a:path>
              </a:pathLst>
            </a:custGeom>
            <a:ln w="68038" cap="flat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3810671" y="2083180"/>
              <a:ext cx="176227" cy="170947"/>
            </a:xfrm>
            <a:custGeom>
              <a:avLst/>
              <a:gdLst/>
              <a:ahLst/>
              <a:cxnLst/>
              <a:rect l="0" t="0" r="0" b="0"/>
              <a:pathLst>
                <a:path w="176227" h="170947">
                  <a:moveTo>
                    <a:pt x="0" y="170947"/>
                  </a:moveTo>
                  <a:lnTo>
                    <a:pt x="176227" y="134287"/>
                  </a:lnTo>
                  <a:lnTo>
                    <a:pt x="56365" y="0"/>
                  </a:lnTo>
                  <a:close/>
                </a:path>
              </a:pathLst>
            </a:custGeom>
            <a:solidFill>
              <a:srgbClr val="D55E00">
                <a:alpha val="100000"/>
              </a:srgbClr>
            </a:solidFill>
            <a:ln w="68038" cap="flat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689813" y="587826"/>
              <a:ext cx="823745" cy="1629641"/>
            </a:xfrm>
            <a:custGeom>
              <a:avLst/>
              <a:gdLst/>
              <a:ahLst/>
              <a:cxnLst/>
              <a:rect l="0" t="0" r="0" b="0"/>
              <a:pathLst>
                <a:path w="823745" h="1629641">
                  <a:moveTo>
                    <a:pt x="823745" y="0"/>
                  </a:moveTo>
                  <a:lnTo>
                    <a:pt x="814475" y="18338"/>
                  </a:lnTo>
                  <a:lnTo>
                    <a:pt x="804310" y="38449"/>
                  </a:lnTo>
                  <a:lnTo>
                    <a:pt x="794144" y="58560"/>
                  </a:lnTo>
                  <a:lnTo>
                    <a:pt x="783979" y="78670"/>
                  </a:lnTo>
                  <a:lnTo>
                    <a:pt x="773813" y="98781"/>
                  </a:lnTo>
                  <a:lnTo>
                    <a:pt x="763648" y="118892"/>
                  </a:lnTo>
                  <a:lnTo>
                    <a:pt x="753482" y="139002"/>
                  </a:lnTo>
                  <a:lnTo>
                    <a:pt x="743317" y="159113"/>
                  </a:lnTo>
                  <a:lnTo>
                    <a:pt x="733151" y="179224"/>
                  </a:lnTo>
                  <a:lnTo>
                    <a:pt x="722986" y="199334"/>
                  </a:lnTo>
                  <a:lnTo>
                    <a:pt x="712820" y="219445"/>
                  </a:lnTo>
                  <a:lnTo>
                    <a:pt x="702655" y="239556"/>
                  </a:lnTo>
                  <a:lnTo>
                    <a:pt x="692489" y="259666"/>
                  </a:lnTo>
                  <a:lnTo>
                    <a:pt x="682324" y="279777"/>
                  </a:lnTo>
                  <a:lnTo>
                    <a:pt x="672158" y="299888"/>
                  </a:lnTo>
                  <a:lnTo>
                    <a:pt x="661993" y="319998"/>
                  </a:lnTo>
                  <a:lnTo>
                    <a:pt x="651828" y="340109"/>
                  </a:lnTo>
                  <a:lnTo>
                    <a:pt x="641662" y="360220"/>
                  </a:lnTo>
                  <a:lnTo>
                    <a:pt x="631497" y="380330"/>
                  </a:lnTo>
                  <a:lnTo>
                    <a:pt x="621331" y="400441"/>
                  </a:lnTo>
                  <a:lnTo>
                    <a:pt x="611166" y="420552"/>
                  </a:lnTo>
                  <a:lnTo>
                    <a:pt x="601000" y="440662"/>
                  </a:lnTo>
                  <a:lnTo>
                    <a:pt x="590835" y="460773"/>
                  </a:lnTo>
                  <a:lnTo>
                    <a:pt x="580669" y="480884"/>
                  </a:lnTo>
                  <a:lnTo>
                    <a:pt x="570504" y="500994"/>
                  </a:lnTo>
                  <a:lnTo>
                    <a:pt x="560338" y="521105"/>
                  </a:lnTo>
                  <a:lnTo>
                    <a:pt x="550173" y="541216"/>
                  </a:lnTo>
                  <a:lnTo>
                    <a:pt x="540007" y="561326"/>
                  </a:lnTo>
                  <a:lnTo>
                    <a:pt x="529842" y="581437"/>
                  </a:lnTo>
                  <a:lnTo>
                    <a:pt x="519676" y="601548"/>
                  </a:lnTo>
                  <a:lnTo>
                    <a:pt x="509511" y="621658"/>
                  </a:lnTo>
                  <a:lnTo>
                    <a:pt x="499346" y="641769"/>
                  </a:lnTo>
                  <a:lnTo>
                    <a:pt x="489180" y="661880"/>
                  </a:lnTo>
                  <a:lnTo>
                    <a:pt x="479015" y="681990"/>
                  </a:lnTo>
                  <a:lnTo>
                    <a:pt x="468849" y="702101"/>
                  </a:lnTo>
                  <a:lnTo>
                    <a:pt x="458684" y="722212"/>
                  </a:lnTo>
                  <a:lnTo>
                    <a:pt x="448518" y="742322"/>
                  </a:lnTo>
                  <a:lnTo>
                    <a:pt x="438353" y="762433"/>
                  </a:lnTo>
                  <a:lnTo>
                    <a:pt x="428187" y="782544"/>
                  </a:lnTo>
                  <a:lnTo>
                    <a:pt x="418022" y="802654"/>
                  </a:lnTo>
                  <a:lnTo>
                    <a:pt x="407856" y="822765"/>
                  </a:lnTo>
                  <a:lnTo>
                    <a:pt x="397691" y="842876"/>
                  </a:lnTo>
                  <a:lnTo>
                    <a:pt x="387525" y="862986"/>
                  </a:lnTo>
                  <a:lnTo>
                    <a:pt x="377360" y="883097"/>
                  </a:lnTo>
                  <a:lnTo>
                    <a:pt x="367194" y="903208"/>
                  </a:lnTo>
                  <a:lnTo>
                    <a:pt x="357029" y="923318"/>
                  </a:lnTo>
                  <a:lnTo>
                    <a:pt x="346864" y="943429"/>
                  </a:lnTo>
                  <a:lnTo>
                    <a:pt x="336698" y="963540"/>
                  </a:lnTo>
                  <a:lnTo>
                    <a:pt x="326533" y="983650"/>
                  </a:lnTo>
                  <a:lnTo>
                    <a:pt x="316367" y="1003761"/>
                  </a:lnTo>
                  <a:lnTo>
                    <a:pt x="306202" y="1023872"/>
                  </a:lnTo>
                  <a:lnTo>
                    <a:pt x="296036" y="1043982"/>
                  </a:lnTo>
                  <a:lnTo>
                    <a:pt x="285871" y="1064093"/>
                  </a:lnTo>
                  <a:lnTo>
                    <a:pt x="275705" y="1084204"/>
                  </a:lnTo>
                  <a:lnTo>
                    <a:pt x="265540" y="1104314"/>
                  </a:lnTo>
                  <a:lnTo>
                    <a:pt x="255374" y="1124425"/>
                  </a:lnTo>
                  <a:lnTo>
                    <a:pt x="245209" y="1144536"/>
                  </a:lnTo>
                  <a:lnTo>
                    <a:pt x="235043" y="1164646"/>
                  </a:lnTo>
                  <a:lnTo>
                    <a:pt x="224878" y="1184757"/>
                  </a:lnTo>
                  <a:lnTo>
                    <a:pt x="214712" y="1204868"/>
                  </a:lnTo>
                  <a:lnTo>
                    <a:pt x="204547" y="1224978"/>
                  </a:lnTo>
                  <a:lnTo>
                    <a:pt x="194382" y="1245089"/>
                  </a:lnTo>
                  <a:lnTo>
                    <a:pt x="184216" y="1265200"/>
                  </a:lnTo>
                  <a:lnTo>
                    <a:pt x="174051" y="1285310"/>
                  </a:lnTo>
                  <a:lnTo>
                    <a:pt x="163885" y="1305421"/>
                  </a:lnTo>
                  <a:lnTo>
                    <a:pt x="153720" y="1325532"/>
                  </a:lnTo>
                  <a:lnTo>
                    <a:pt x="143554" y="1345642"/>
                  </a:lnTo>
                  <a:lnTo>
                    <a:pt x="133389" y="1365753"/>
                  </a:lnTo>
                  <a:lnTo>
                    <a:pt x="123223" y="1385864"/>
                  </a:lnTo>
                  <a:lnTo>
                    <a:pt x="113058" y="1405974"/>
                  </a:lnTo>
                  <a:lnTo>
                    <a:pt x="102892" y="1426085"/>
                  </a:lnTo>
                  <a:lnTo>
                    <a:pt x="92727" y="1446196"/>
                  </a:lnTo>
                  <a:lnTo>
                    <a:pt x="82561" y="1466306"/>
                  </a:lnTo>
                  <a:lnTo>
                    <a:pt x="72396" y="1486417"/>
                  </a:lnTo>
                  <a:lnTo>
                    <a:pt x="62230" y="1506528"/>
                  </a:lnTo>
                  <a:lnTo>
                    <a:pt x="52065" y="1526638"/>
                  </a:lnTo>
                  <a:lnTo>
                    <a:pt x="41900" y="1546749"/>
                  </a:lnTo>
                  <a:lnTo>
                    <a:pt x="31734" y="1566860"/>
                  </a:lnTo>
                  <a:lnTo>
                    <a:pt x="21569" y="1586970"/>
                  </a:lnTo>
                  <a:lnTo>
                    <a:pt x="11403" y="1607081"/>
                  </a:lnTo>
                  <a:lnTo>
                    <a:pt x="1238" y="1627192"/>
                  </a:lnTo>
                  <a:lnTo>
                    <a:pt x="0" y="1629641"/>
                  </a:lnTo>
                </a:path>
              </a:pathLst>
            </a:custGeom>
            <a:ln w="162607" cap="flat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4679814" y="2037745"/>
              <a:ext cx="160643" cy="179722"/>
            </a:xfrm>
            <a:custGeom>
              <a:avLst/>
              <a:gdLst/>
              <a:ahLst/>
              <a:cxnLst/>
              <a:rect l="0" t="0" r="0" b="0"/>
              <a:pathLst>
                <a:path w="160643" h="179722">
                  <a:moveTo>
                    <a:pt x="0" y="0"/>
                  </a:moveTo>
                  <a:lnTo>
                    <a:pt x="9999" y="179722"/>
                  </a:lnTo>
                  <a:lnTo>
                    <a:pt x="160643" y="81201"/>
                  </a:lnTo>
                  <a:close/>
                </a:path>
              </a:pathLst>
            </a:custGeom>
            <a:solidFill>
              <a:srgbClr val="D55E00">
                <a:alpha val="100000"/>
              </a:srgbClr>
            </a:solidFill>
            <a:ln w="162607" cap="flat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191896" y="1583303"/>
              <a:ext cx="1923328" cy="634163"/>
            </a:xfrm>
            <a:custGeom>
              <a:avLst/>
              <a:gdLst/>
              <a:ahLst/>
              <a:cxnLst/>
              <a:rect l="0" t="0" r="0" b="0"/>
              <a:pathLst>
                <a:path w="1923328" h="634163">
                  <a:moveTo>
                    <a:pt x="1923328" y="0"/>
                  </a:moveTo>
                  <a:lnTo>
                    <a:pt x="1898205" y="8283"/>
                  </a:lnTo>
                  <a:lnTo>
                    <a:pt x="1867709" y="18338"/>
                  </a:lnTo>
                  <a:lnTo>
                    <a:pt x="1837213" y="28394"/>
                  </a:lnTo>
                  <a:lnTo>
                    <a:pt x="1806716" y="38449"/>
                  </a:lnTo>
                  <a:lnTo>
                    <a:pt x="1776220" y="48504"/>
                  </a:lnTo>
                  <a:lnTo>
                    <a:pt x="1745723" y="58560"/>
                  </a:lnTo>
                  <a:lnTo>
                    <a:pt x="1715227" y="68615"/>
                  </a:lnTo>
                  <a:lnTo>
                    <a:pt x="1684731" y="78670"/>
                  </a:lnTo>
                  <a:lnTo>
                    <a:pt x="1654234" y="88726"/>
                  </a:lnTo>
                  <a:lnTo>
                    <a:pt x="1623738" y="98781"/>
                  </a:lnTo>
                  <a:lnTo>
                    <a:pt x="1593241" y="108836"/>
                  </a:lnTo>
                  <a:lnTo>
                    <a:pt x="1562745" y="118892"/>
                  </a:lnTo>
                  <a:lnTo>
                    <a:pt x="1532249" y="128947"/>
                  </a:lnTo>
                  <a:lnTo>
                    <a:pt x="1501752" y="139002"/>
                  </a:lnTo>
                  <a:lnTo>
                    <a:pt x="1471256" y="149058"/>
                  </a:lnTo>
                  <a:lnTo>
                    <a:pt x="1440759" y="159113"/>
                  </a:lnTo>
                  <a:lnTo>
                    <a:pt x="1410263" y="169168"/>
                  </a:lnTo>
                  <a:lnTo>
                    <a:pt x="1379767" y="179224"/>
                  </a:lnTo>
                  <a:lnTo>
                    <a:pt x="1349270" y="189279"/>
                  </a:lnTo>
                  <a:lnTo>
                    <a:pt x="1318774" y="199334"/>
                  </a:lnTo>
                  <a:lnTo>
                    <a:pt x="1288277" y="209390"/>
                  </a:lnTo>
                  <a:lnTo>
                    <a:pt x="1257781" y="219445"/>
                  </a:lnTo>
                  <a:lnTo>
                    <a:pt x="1227285" y="229500"/>
                  </a:lnTo>
                  <a:lnTo>
                    <a:pt x="1196788" y="239556"/>
                  </a:lnTo>
                  <a:lnTo>
                    <a:pt x="1166292" y="249611"/>
                  </a:lnTo>
                  <a:lnTo>
                    <a:pt x="1135795" y="259666"/>
                  </a:lnTo>
                  <a:lnTo>
                    <a:pt x="1105299" y="269722"/>
                  </a:lnTo>
                  <a:lnTo>
                    <a:pt x="1074803" y="279777"/>
                  </a:lnTo>
                  <a:lnTo>
                    <a:pt x="1044306" y="289832"/>
                  </a:lnTo>
                  <a:lnTo>
                    <a:pt x="1013810" y="299888"/>
                  </a:lnTo>
                  <a:lnTo>
                    <a:pt x="983313" y="309943"/>
                  </a:lnTo>
                  <a:lnTo>
                    <a:pt x="952817" y="319998"/>
                  </a:lnTo>
                  <a:lnTo>
                    <a:pt x="922321" y="330054"/>
                  </a:lnTo>
                  <a:lnTo>
                    <a:pt x="891824" y="340109"/>
                  </a:lnTo>
                  <a:lnTo>
                    <a:pt x="861328" y="350164"/>
                  </a:lnTo>
                  <a:lnTo>
                    <a:pt x="830831" y="360220"/>
                  </a:lnTo>
                  <a:lnTo>
                    <a:pt x="800335" y="370275"/>
                  </a:lnTo>
                  <a:lnTo>
                    <a:pt x="769839" y="380330"/>
                  </a:lnTo>
                  <a:lnTo>
                    <a:pt x="739342" y="390386"/>
                  </a:lnTo>
                  <a:lnTo>
                    <a:pt x="708846" y="400441"/>
                  </a:lnTo>
                  <a:lnTo>
                    <a:pt x="678349" y="410496"/>
                  </a:lnTo>
                  <a:lnTo>
                    <a:pt x="647853" y="420552"/>
                  </a:lnTo>
                  <a:lnTo>
                    <a:pt x="617357" y="430607"/>
                  </a:lnTo>
                  <a:lnTo>
                    <a:pt x="586860" y="440662"/>
                  </a:lnTo>
                  <a:lnTo>
                    <a:pt x="556364" y="450718"/>
                  </a:lnTo>
                  <a:lnTo>
                    <a:pt x="525867" y="460773"/>
                  </a:lnTo>
                  <a:lnTo>
                    <a:pt x="495371" y="470828"/>
                  </a:lnTo>
                  <a:lnTo>
                    <a:pt x="464875" y="480884"/>
                  </a:lnTo>
                  <a:lnTo>
                    <a:pt x="434378" y="490939"/>
                  </a:lnTo>
                  <a:lnTo>
                    <a:pt x="403882" y="500994"/>
                  </a:lnTo>
                  <a:lnTo>
                    <a:pt x="373385" y="511050"/>
                  </a:lnTo>
                  <a:lnTo>
                    <a:pt x="342889" y="521105"/>
                  </a:lnTo>
                  <a:lnTo>
                    <a:pt x="312393" y="531160"/>
                  </a:lnTo>
                  <a:lnTo>
                    <a:pt x="281896" y="541216"/>
                  </a:lnTo>
                  <a:lnTo>
                    <a:pt x="251400" y="551271"/>
                  </a:lnTo>
                  <a:lnTo>
                    <a:pt x="220903" y="561326"/>
                  </a:lnTo>
                  <a:lnTo>
                    <a:pt x="190407" y="571382"/>
                  </a:lnTo>
                  <a:lnTo>
                    <a:pt x="159911" y="581437"/>
                  </a:lnTo>
                  <a:lnTo>
                    <a:pt x="129414" y="591492"/>
                  </a:lnTo>
                  <a:lnTo>
                    <a:pt x="98918" y="601548"/>
                  </a:lnTo>
                  <a:lnTo>
                    <a:pt x="68421" y="611603"/>
                  </a:lnTo>
                  <a:lnTo>
                    <a:pt x="37925" y="621658"/>
                  </a:lnTo>
                  <a:lnTo>
                    <a:pt x="7429" y="631714"/>
                  </a:lnTo>
                  <a:lnTo>
                    <a:pt x="0" y="634163"/>
                  </a:lnTo>
                </a:path>
              </a:pathLst>
            </a:custGeom>
            <a:ln w="50074" cap="flat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5191896" y="2083180"/>
              <a:ext cx="176227" cy="170947"/>
            </a:xfrm>
            <a:custGeom>
              <a:avLst/>
              <a:gdLst/>
              <a:ahLst/>
              <a:cxnLst/>
              <a:rect l="0" t="0" r="0" b="0"/>
              <a:pathLst>
                <a:path w="176227" h="170947">
                  <a:moveTo>
                    <a:pt x="119862" y="0"/>
                  </a:moveTo>
                  <a:lnTo>
                    <a:pt x="0" y="134287"/>
                  </a:lnTo>
                  <a:lnTo>
                    <a:pt x="176227" y="170947"/>
                  </a:lnTo>
                  <a:close/>
                </a:path>
              </a:pathLst>
            </a:custGeom>
            <a:solidFill>
              <a:srgbClr val="56B4E9">
                <a:alpha val="100000"/>
              </a:srgbClr>
            </a:solidFill>
            <a:ln w="50074" cap="flat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589397" y="2578781"/>
              <a:ext cx="0" cy="1629641"/>
            </a:xfrm>
            <a:custGeom>
              <a:avLst/>
              <a:gdLst/>
              <a:ahLst/>
              <a:cxnLst/>
              <a:rect l="0" t="0" r="0" b="0"/>
              <a:pathLst>
                <a:path h="1629641">
                  <a:moveTo>
                    <a:pt x="0" y="0"/>
                  </a:moveTo>
                  <a:lnTo>
                    <a:pt x="0" y="18338"/>
                  </a:lnTo>
                  <a:lnTo>
                    <a:pt x="0" y="38449"/>
                  </a:lnTo>
                  <a:lnTo>
                    <a:pt x="0" y="58560"/>
                  </a:lnTo>
                  <a:lnTo>
                    <a:pt x="0" y="78670"/>
                  </a:lnTo>
                  <a:lnTo>
                    <a:pt x="0" y="98781"/>
                  </a:lnTo>
                  <a:lnTo>
                    <a:pt x="0" y="118892"/>
                  </a:lnTo>
                  <a:lnTo>
                    <a:pt x="0" y="139002"/>
                  </a:lnTo>
                  <a:lnTo>
                    <a:pt x="0" y="159113"/>
                  </a:lnTo>
                  <a:lnTo>
                    <a:pt x="0" y="179224"/>
                  </a:lnTo>
                  <a:lnTo>
                    <a:pt x="0" y="199334"/>
                  </a:lnTo>
                  <a:lnTo>
                    <a:pt x="0" y="219445"/>
                  </a:lnTo>
                  <a:lnTo>
                    <a:pt x="0" y="239556"/>
                  </a:lnTo>
                  <a:lnTo>
                    <a:pt x="0" y="259666"/>
                  </a:lnTo>
                  <a:lnTo>
                    <a:pt x="0" y="279777"/>
                  </a:lnTo>
                  <a:lnTo>
                    <a:pt x="0" y="299888"/>
                  </a:lnTo>
                  <a:lnTo>
                    <a:pt x="0" y="319998"/>
                  </a:lnTo>
                  <a:lnTo>
                    <a:pt x="0" y="340109"/>
                  </a:lnTo>
                  <a:lnTo>
                    <a:pt x="0" y="360220"/>
                  </a:lnTo>
                  <a:lnTo>
                    <a:pt x="0" y="380330"/>
                  </a:lnTo>
                  <a:lnTo>
                    <a:pt x="0" y="400441"/>
                  </a:lnTo>
                  <a:lnTo>
                    <a:pt x="0" y="420552"/>
                  </a:lnTo>
                  <a:lnTo>
                    <a:pt x="0" y="440662"/>
                  </a:lnTo>
                  <a:lnTo>
                    <a:pt x="0" y="460773"/>
                  </a:lnTo>
                  <a:lnTo>
                    <a:pt x="0" y="480884"/>
                  </a:lnTo>
                  <a:lnTo>
                    <a:pt x="0" y="500994"/>
                  </a:lnTo>
                  <a:lnTo>
                    <a:pt x="0" y="521105"/>
                  </a:lnTo>
                  <a:lnTo>
                    <a:pt x="0" y="541216"/>
                  </a:lnTo>
                  <a:lnTo>
                    <a:pt x="0" y="561326"/>
                  </a:lnTo>
                  <a:lnTo>
                    <a:pt x="0" y="581437"/>
                  </a:lnTo>
                  <a:lnTo>
                    <a:pt x="0" y="601548"/>
                  </a:lnTo>
                  <a:lnTo>
                    <a:pt x="0" y="621658"/>
                  </a:lnTo>
                  <a:lnTo>
                    <a:pt x="0" y="641769"/>
                  </a:lnTo>
                  <a:lnTo>
                    <a:pt x="0" y="661880"/>
                  </a:lnTo>
                  <a:lnTo>
                    <a:pt x="0" y="681990"/>
                  </a:lnTo>
                  <a:lnTo>
                    <a:pt x="0" y="702101"/>
                  </a:lnTo>
                  <a:lnTo>
                    <a:pt x="0" y="722212"/>
                  </a:lnTo>
                  <a:lnTo>
                    <a:pt x="0" y="742322"/>
                  </a:lnTo>
                  <a:lnTo>
                    <a:pt x="0" y="762433"/>
                  </a:lnTo>
                  <a:lnTo>
                    <a:pt x="0" y="782544"/>
                  </a:lnTo>
                  <a:lnTo>
                    <a:pt x="0" y="802654"/>
                  </a:lnTo>
                  <a:lnTo>
                    <a:pt x="0" y="822765"/>
                  </a:lnTo>
                  <a:lnTo>
                    <a:pt x="0" y="842876"/>
                  </a:lnTo>
                  <a:lnTo>
                    <a:pt x="0" y="862986"/>
                  </a:lnTo>
                  <a:lnTo>
                    <a:pt x="0" y="883097"/>
                  </a:lnTo>
                  <a:lnTo>
                    <a:pt x="0" y="903208"/>
                  </a:lnTo>
                  <a:lnTo>
                    <a:pt x="0" y="923318"/>
                  </a:lnTo>
                  <a:lnTo>
                    <a:pt x="0" y="943429"/>
                  </a:lnTo>
                  <a:lnTo>
                    <a:pt x="0" y="963540"/>
                  </a:lnTo>
                  <a:lnTo>
                    <a:pt x="0" y="983650"/>
                  </a:lnTo>
                  <a:lnTo>
                    <a:pt x="0" y="1003761"/>
                  </a:lnTo>
                  <a:lnTo>
                    <a:pt x="0" y="1023872"/>
                  </a:lnTo>
                  <a:lnTo>
                    <a:pt x="0" y="1043982"/>
                  </a:lnTo>
                  <a:lnTo>
                    <a:pt x="0" y="1064093"/>
                  </a:lnTo>
                  <a:lnTo>
                    <a:pt x="0" y="1084204"/>
                  </a:lnTo>
                  <a:lnTo>
                    <a:pt x="0" y="1104314"/>
                  </a:lnTo>
                  <a:lnTo>
                    <a:pt x="0" y="1124425"/>
                  </a:lnTo>
                  <a:lnTo>
                    <a:pt x="0" y="1144536"/>
                  </a:lnTo>
                  <a:lnTo>
                    <a:pt x="0" y="1164646"/>
                  </a:lnTo>
                  <a:lnTo>
                    <a:pt x="0" y="1184757"/>
                  </a:lnTo>
                  <a:lnTo>
                    <a:pt x="0" y="1204868"/>
                  </a:lnTo>
                  <a:lnTo>
                    <a:pt x="0" y="1224978"/>
                  </a:lnTo>
                  <a:lnTo>
                    <a:pt x="0" y="1245089"/>
                  </a:lnTo>
                  <a:lnTo>
                    <a:pt x="0" y="1265200"/>
                  </a:lnTo>
                  <a:lnTo>
                    <a:pt x="0" y="1285310"/>
                  </a:lnTo>
                  <a:lnTo>
                    <a:pt x="0" y="1305421"/>
                  </a:lnTo>
                  <a:lnTo>
                    <a:pt x="0" y="1325532"/>
                  </a:lnTo>
                  <a:lnTo>
                    <a:pt x="0" y="1345642"/>
                  </a:lnTo>
                  <a:lnTo>
                    <a:pt x="0" y="1365753"/>
                  </a:lnTo>
                  <a:lnTo>
                    <a:pt x="0" y="1385864"/>
                  </a:lnTo>
                  <a:lnTo>
                    <a:pt x="0" y="1405974"/>
                  </a:lnTo>
                  <a:lnTo>
                    <a:pt x="0" y="1426085"/>
                  </a:lnTo>
                  <a:lnTo>
                    <a:pt x="0" y="1446196"/>
                  </a:lnTo>
                  <a:lnTo>
                    <a:pt x="0" y="1466306"/>
                  </a:lnTo>
                  <a:lnTo>
                    <a:pt x="0" y="1486417"/>
                  </a:lnTo>
                  <a:lnTo>
                    <a:pt x="0" y="1506528"/>
                  </a:lnTo>
                  <a:lnTo>
                    <a:pt x="0" y="1526638"/>
                  </a:lnTo>
                  <a:lnTo>
                    <a:pt x="0" y="1546749"/>
                  </a:lnTo>
                  <a:lnTo>
                    <a:pt x="0" y="1566860"/>
                  </a:lnTo>
                  <a:lnTo>
                    <a:pt x="0" y="1586970"/>
                  </a:lnTo>
                  <a:lnTo>
                    <a:pt x="0" y="1607081"/>
                  </a:lnTo>
                  <a:lnTo>
                    <a:pt x="0" y="1627192"/>
                  </a:lnTo>
                  <a:lnTo>
                    <a:pt x="0" y="1629641"/>
                  </a:lnTo>
                </a:path>
              </a:pathLst>
            </a:custGeom>
            <a:ln w="48539" cap="flat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4499397" y="4052538"/>
              <a:ext cx="180000" cy="155884"/>
            </a:xfrm>
            <a:custGeom>
              <a:avLst/>
              <a:gdLst/>
              <a:ahLst/>
              <a:cxnLst/>
              <a:rect l="0" t="0" r="0" b="0"/>
              <a:pathLst>
                <a:path w="180000" h="155884">
                  <a:moveTo>
                    <a:pt x="0" y="0"/>
                  </a:moveTo>
                  <a:lnTo>
                    <a:pt x="89999" y="155884"/>
                  </a:lnTo>
                  <a:lnTo>
                    <a:pt x="180000" y="0"/>
                  </a:lnTo>
                  <a:close/>
                </a:path>
              </a:pathLst>
            </a:custGeom>
            <a:solidFill>
              <a:srgbClr val="D55E00">
                <a:alpha val="100000"/>
              </a:srgbClr>
            </a:solidFill>
            <a:ln w="48539" cap="flat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741073" y="4605737"/>
              <a:ext cx="1647490" cy="1629641"/>
            </a:xfrm>
            <a:custGeom>
              <a:avLst/>
              <a:gdLst/>
              <a:ahLst/>
              <a:cxnLst/>
              <a:rect l="0" t="0" r="0" b="0"/>
              <a:pathLst>
                <a:path w="1647490" h="1629641">
                  <a:moveTo>
                    <a:pt x="0" y="1629641"/>
                  </a:moveTo>
                  <a:lnTo>
                    <a:pt x="18539" y="1611302"/>
                  </a:lnTo>
                  <a:lnTo>
                    <a:pt x="38870" y="1591192"/>
                  </a:lnTo>
                  <a:lnTo>
                    <a:pt x="59201" y="1571081"/>
                  </a:lnTo>
                  <a:lnTo>
                    <a:pt x="79532" y="1550970"/>
                  </a:lnTo>
                  <a:lnTo>
                    <a:pt x="99863" y="1530860"/>
                  </a:lnTo>
                  <a:lnTo>
                    <a:pt x="120194" y="1510749"/>
                  </a:lnTo>
                  <a:lnTo>
                    <a:pt x="140525" y="1490638"/>
                  </a:lnTo>
                  <a:lnTo>
                    <a:pt x="160856" y="1470528"/>
                  </a:lnTo>
                  <a:lnTo>
                    <a:pt x="181187" y="1450417"/>
                  </a:lnTo>
                  <a:lnTo>
                    <a:pt x="201518" y="1430306"/>
                  </a:lnTo>
                  <a:lnTo>
                    <a:pt x="221849" y="1410196"/>
                  </a:lnTo>
                  <a:lnTo>
                    <a:pt x="242179" y="1390085"/>
                  </a:lnTo>
                  <a:lnTo>
                    <a:pt x="262510" y="1369974"/>
                  </a:lnTo>
                  <a:lnTo>
                    <a:pt x="282841" y="1349864"/>
                  </a:lnTo>
                  <a:lnTo>
                    <a:pt x="303172" y="1329753"/>
                  </a:lnTo>
                  <a:lnTo>
                    <a:pt x="323503" y="1309642"/>
                  </a:lnTo>
                  <a:lnTo>
                    <a:pt x="343834" y="1289532"/>
                  </a:lnTo>
                  <a:lnTo>
                    <a:pt x="364165" y="1269421"/>
                  </a:lnTo>
                  <a:lnTo>
                    <a:pt x="384496" y="1249310"/>
                  </a:lnTo>
                  <a:lnTo>
                    <a:pt x="404827" y="1229200"/>
                  </a:lnTo>
                  <a:lnTo>
                    <a:pt x="425158" y="1209089"/>
                  </a:lnTo>
                  <a:lnTo>
                    <a:pt x="445489" y="1188978"/>
                  </a:lnTo>
                  <a:lnTo>
                    <a:pt x="465820" y="1168868"/>
                  </a:lnTo>
                  <a:lnTo>
                    <a:pt x="486151" y="1148757"/>
                  </a:lnTo>
                  <a:lnTo>
                    <a:pt x="506482" y="1128646"/>
                  </a:lnTo>
                  <a:lnTo>
                    <a:pt x="526813" y="1108536"/>
                  </a:lnTo>
                  <a:lnTo>
                    <a:pt x="547143" y="1088425"/>
                  </a:lnTo>
                  <a:lnTo>
                    <a:pt x="567474" y="1068314"/>
                  </a:lnTo>
                  <a:lnTo>
                    <a:pt x="587805" y="1048204"/>
                  </a:lnTo>
                  <a:lnTo>
                    <a:pt x="608136" y="1028093"/>
                  </a:lnTo>
                  <a:lnTo>
                    <a:pt x="628467" y="1007982"/>
                  </a:lnTo>
                  <a:lnTo>
                    <a:pt x="648798" y="987872"/>
                  </a:lnTo>
                  <a:lnTo>
                    <a:pt x="669129" y="967761"/>
                  </a:lnTo>
                  <a:lnTo>
                    <a:pt x="689460" y="947650"/>
                  </a:lnTo>
                  <a:lnTo>
                    <a:pt x="709791" y="927540"/>
                  </a:lnTo>
                  <a:lnTo>
                    <a:pt x="730122" y="907429"/>
                  </a:lnTo>
                  <a:lnTo>
                    <a:pt x="750453" y="887318"/>
                  </a:lnTo>
                  <a:lnTo>
                    <a:pt x="770784" y="867208"/>
                  </a:lnTo>
                  <a:lnTo>
                    <a:pt x="791115" y="847097"/>
                  </a:lnTo>
                  <a:lnTo>
                    <a:pt x="811446" y="826986"/>
                  </a:lnTo>
                  <a:lnTo>
                    <a:pt x="831777" y="806876"/>
                  </a:lnTo>
                  <a:lnTo>
                    <a:pt x="852107" y="786765"/>
                  </a:lnTo>
                  <a:lnTo>
                    <a:pt x="872438" y="766654"/>
                  </a:lnTo>
                  <a:lnTo>
                    <a:pt x="892769" y="746544"/>
                  </a:lnTo>
                  <a:lnTo>
                    <a:pt x="913100" y="726433"/>
                  </a:lnTo>
                  <a:lnTo>
                    <a:pt x="933431" y="706322"/>
                  </a:lnTo>
                  <a:lnTo>
                    <a:pt x="953762" y="686212"/>
                  </a:lnTo>
                  <a:lnTo>
                    <a:pt x="974093" y="666101"/>
                  </a:lnTo>
                  <a:lnTo>
                    <a:pt x="994424" y="645990"/>
                  </a:lnTo>
                  <a:lnTo>
                    <a:pt x="1014755" y="625880"/>
                  </a:lnTo>
                  <a:lnTo>
                    <a:pt x="1035086" y="605769"/>
                  </a:lnTo>
                  <a:lnTo>
                    <a:pt x="1055417" y="585658"/>
                  </a:lnTo>
                  <a:lnTo>
                    <a:pt x="1075748" y="565548"/>
                  </a:lnTo>
                  <a:lnTo>
                    <a:pt x="1096079" y="545437"/>
                  </a:lnTo>
                  <a:lnTo>
                    <a:pt x="1116410" y="525326"/>
                  </a:lnTo>
                  <a:lnTo>
                    <a:pt x="1136741" y="505216"/>
                  </a:lnTo>
                  <a:lnTo>
                    <a:pt x="1157071" y="485105"/>
                  </a:lnTo>
                  <a:lnTo>
                    <a:pt x="1177402" y="464994"/>
                  </a:lnTo>
                  <a:lnTo>
                    <a:pt x="1197733" y="444884"/>
                  </a:lnTo>
                  <a:lnTo>
                    <a:pt x="1218064" y="424773"/>
                  </a:lnTo>
                  <a:lnTo>
                    <a:pt x="1238395" y="404662"/>
                  </a:lnTo>
                  <a:lnTo>
                    <a:pt x="1258726" y="384552"/>
                  </a:lnTo>
                  <a:lnTo>
                    <a:pt x="1279057" y="364441"/>
                  </a:lnTo>
                  <a:lnTo>
                    <a:pt x="1299388" y="344330"/>
                  </a:lnTo>
                  <a:lnTo>
                    <a:pt x="1319719" y="324220"/>
                  </a:lnTo>
                  <a:lnTo>
                    <a:pt x="1340050" y="304109"/>
                  </a:lnTo>
                  <a:lnTo>
                    <a:pt x="1360381" y="283998"/>
                  </a:lnTo>
                  <a:lnTo>
                    <a:pt x="1380712" y="263888"/>
                  </a:lnTo>
                  <a:lnTo>
                    <a:pt x="1401043" y="243777"/>
                  </a:lnTo>
                  <a:lnTo>
                    <a:pt x="1421374" y="223666"/>
                  </a:lnTo>
                  <a:lnTo>
                    <a:pt x="1441705" y="203556"/>
                  </a:lnTo>
                  <a:lnTo>
                    <a:pt x="1462035" y="183445"/>
                  </a:lnTo>
                  <a:lnTo>
                    <a:pt x="1482366" y="163334"/>
                  </a:lnTo>
                  <a:lnTo>
                    <a:pt x="1502697" y="143224"/>
                  </a:lnTo>
                  <a:lnTo>
                    <a:pt x="1523028" y="123113"/>
                  </a:lnTo>
                  <a:lnTo>
                    <a:pt x="1543359" y="103002"/>
                  </a:lnTo>
                  <a:lnTo>
                    <a:pt x="1563690" y="82892"/>
                  </a:lnTo>
                  <a:lnTo>
                    <a:pt x="1584021" y="62781"/>
                  </a:lnTo>
                  <a:lnTo>
                    <a:pt x="1604352" y="42670"/>
                  </a:lnTo>
                  <a:lnTo>
                    <a:pt x="1624683" y="22560"/>
                  </a:lnTo>
                  <a:lnTo>
                    <a:pt x="1645014" y="2449"/>
                  </a:lnTo>
                  <a:lnTo>
                    <a:pt x="1647490" y="0"/>
                  </a:lnTo>
                </a:path>
              </a:pathLst>
            </a:custGeom>
            <a:ln w="38453" cap="flat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4214446" y="4605737"/>
              <a:ext cx="174117" cy="173610"/>
            </a:xfrm>
            <a:custGeom>
              <a:avLst/>
              <a:gdLst/>
              <a:ahLst/>
              <a:cxnLst/>
              <a:rect l="0" t="0" r="0" b="0"/>
              <a:pathLst>
                <a:path w="174117" h="173610">
                  <a:moveTo>
                    <a:pt x="126584" y="173610"/>
                  </a:moveTo>
                  <a:lnTo>
                    <a:pt x="174117" y="0"/>
                  </a:lnTo>
                  <a:lnTo>
                    <a:pt x="0" y="45639"/>
                  </a:lnTo>
                  <a:close/>
                </a:path>
              </a:pathLst>
            </a:custGeom>
            <a:solidFill>
              <a:srgbClr val="D55E00">
                <a:alpha val="100000"/>
              </a:srgbClr>
            </a:solidFill>
            <a:ln w="38453" cap="flat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589397" y="4605737"/>
              <a:ext cx="0" cy="1629641"/>
            </a:xfrm>
            <a:custGeom>
              <a:avLst/>
              <a:gdLst/>
              <a:ahLst/>
              <a:cxnLst/>
              <a:rect l="0" t="0" r="0" b="0"/>
              <a:pathLst>
                <a:path h="1629641">
                  <a:moveTo>
                    <a:pt x="0" y="1629641"/>
                  </a:moveTo>
                  <a:lnTo>
                    <a:pt x="0" y="1611302"/>
                  </a:lnTo>
                  <a:lnTo>
                    <a:pt x="0" y="1591192"/>
                  </a:lnTo>
                  <a:lnTo>
                    <a:pt x="0" y="1571081"/>
                  </a:lnTo>
                  <a:lnTo>
                    <a:pt x="0" y="1550970"/>
                  </a:lnTo>
                  <a:lnTo>
                    <a:pt x="0" y="1530860"/>
                  </a:lnTo>
                  <a:lnTo>
                    <a:pt x="0" y="1510749"/>
                  </a:lnTo>
                  <a:lnTo>
                    <a:pt x="0" y="1490638"/>
                  </a:lnTo>
                  <a:lnTo>
                    <a:pt x="0" y="1470528"/>
                  </a:lnTo>
                  <a:lnTo>
                    <a:pt x="0" y="1450417"/>
                  </a:lnTo>
                  <a:lnTo>
                    <a:pt x="0" y="1430306"/>
                  </a:lnTo>
                  <a:lnTo>
                    <a:pt x="0" y="1410196"/>
                  </a:lnTo>
                  <a:lnTo>
                    <a:pt x="0" y="1390085"/>
                  </a:lnTo>
                  <a:lnTo>
                    <a:pt x="0" y="1369974"/>
                  </a:lnTo>
                  <a:lnTo>
                    <a:pt x="0" y="1349864"/>
                  </a:lnTo>
                  <a:lnTo>
                    <a:pt x="0" y="1329753"/>
                  </a:lnTo>
                  <a:lnTo>
                    <a:pt x="0" y="1309642"/>
                  </a:lnTo>
                  <a:lnTo>
                    <a:pt x="0" y="1289532"/>
                  </a:lnTo>
                  <a:lnTo>
                    <a:pt x="0" y="1269421"/>
                  </a:lnTo>
                  <a:lnTo>
                    <a:pt x="0" y="1249310"/>
                  </a:lnTo>
                  <a:lnTo>
                    <a:pt x="0" y="1229200"/>
                  </a:lnTo>
                  <a:lnTo>
                    <a:pt x="0" y="1209089"/>
                  </a:lnTo>
                  <a:lnTo>
                    <a:pt x="0" y="1188978"/>
                  </a:lnTo>
                  <a:lnTo>
                    <a:pt x="0" y="1168868"/>
                  </a:lnTo>
                  <a:lnTo>
                    <a:pt x="0" y="1148757"/>
                  </a:lnTo>
                  <a:lnTo>
                    <a:pt x="0" y="1128646"/>
                  </a:lnTo>
                  <a:lnTo>
                    <a:pt x="0" y="1108536"/>
                  </a:lnTo>
                  <a:lnTo>
                    <a:pt x="0" y="1088425"/>
                  </a:lnTo>
                  <a:lnTo>
                    <a:pt x="0" y="1068314"/>
                  </a:lnTo>
                  <a:lnTo>
                    <a:pt x="0" y="1048204"/>
                  </a:lnTo>
                  <a:lnTo>
                    <a:pt x="0" y="1028093"/>
                  </a:lnTo>
                  <a:lnTo>
                    <a:pt x="0" y="1007982"/>
                  </a:lnTo>
                  <a:lnTo>
                    <a:pt x="0" y="987872"/>
                  </a:lnTo>
                  <a:lnTo>
                    <a:pt x="0" y="967761"/>
                  </a:lnTo>
                  <a:lnTo>
                    <a:pt x="0" y="947650"/>
                  </a:lnTo>
                  <a:lnTo>
                    <a:pt x="0" y="927540"/>
                  </a:lnTo>
                  <a:lnTo>
                    <a:pt x="0" y="907429"/>
                  </a:lnTo>
                  <a:lnTo>
                    <a:pt x="0" y="887318"/>
                  </a:lnTo>
                  <a:lnTo>
                    <a:pt x="0" y="867208"/>
                  </a:lnTo>
                  <a:lnTo>
                    <a:pt x="0" y="847097"/>
                  </a:lnTo>
                  <a:lnTo>
                    <a:pt x="0" y="826986"/>
                  </a:lnTo>
                  <a:lnTo>
                    <a:pt x="0" y="806876"/>
                  </a:lnTo>
                  <a:lnTo>
                    <a:pt x="0" y="786765"/>
                  </a:lnTo>
                  <a:lnTo>
                    <a:pt x="0" y="766654"/>
                  </a:lnTo>
                  <a:lnTo>
                    <a:pt x="0" y="746544"/>
                  </a:lnTo>
                  <a:lnTo>
                    <a:pt x="0" y="726433"/>
                  </a:lnTo>
                  <a:lnTo>
                    <a:pt x="0" y="706322"/>
                  </a:lnTo>
                  <a:lnTo>
                    <a:pt x="0" y="686212"/>
                  </a:lnTo>
                  <a:lnTo>
                    <a:pt x="0" y="666101"/>
                  </a:lnTo>
                  <a:lnTo>
                    <a:pt x="0" y="645990"/>
                  </a:lnTo>
                  <a:lnTo>
                    <a:pt x="0" y="625880"/>
                  </a:lnTo>
                  <a:lnTo>
                    <a:pt x="0" y="605769"/>
                  </a:lnTo>
                  <a:lnTo>
                    <a:pt x="0" y="585658"/>
                  </a:lnTo>
                  <a:lnTo>
                    <a:pt x="0" y="565548"/>
                  </a:lnTo>
                  <a:lnTo>
                    <a:pt x="0" y="545437"/>
                  </a:lnTo>
                  <a:lnTo>
                    <a:pt x="0" y="525326"/>
                  </a:lnTo>
                  <a:lnTo>
                    <a:pt x="0" y="505216"/>
                  </a:lnTo>
                  <a:lnTo>
                    <a:pt x="0" y="485105"/>
                  </a:lnTo>
                  <a:lnTo>
                    <a:pt x="0" y="464994"/>
                  </a:lnTo>
                  <a:lnTo>
                    <a:pt x="0" y="444884"/>
                  </a:lnTo>
                  <a:lnTo>
                    <a:pt x="0" y="424773"/>
                  </a:lnTo>
                  <a:lnTo>
                    <a:pt x="0" y="404662"/>
                  </a:lnTo>
                  <a:lnTo>
                    <a:pt x="0" y="384552"/>
                  </a:lnTo>
                  <a:lnTo>
                    <a:pt x="0" y="364441"/>
                  </a:lnTo>
                  <a:lnTo>
                    <a:pt x="0" y="344330"/>
                  </a:lnTo>
                  <a:lnTo>
                    <a:pt x="0" y="324220"/>
                  </a:lnTo>
                  <a:lnTo>
                    <a:pt x="0" y="304109"/>
                  </a:lnTo>
                  <a:lnTo>
                    <a:pt x="0" y="283998"/>
                  </a:lnTo>
                  <a:lnTo>
                    <a:pt x="0" y="263888"/>
                  </a:lnTo>
                  <a:lnTo>
                    <a:pt x="0" y="243777"/>
                  </a:lnTo>
                  <a:lnTo>
                    <a:pt x="0" y="223666"/>
                  </a:lnTo>
                  <a:lnTo>
                    <a:pt x="0" y="203556"/>
                  </a:lnTo>
                  <a:lnTo>
                    <a:pt x="0" y="183445"/>
                  </a:lnTo>
                  <a:lnTo>
                    <a:pt x="0" y="163334"/>
                  </a:lnTo>
                  <a:lnTo>
                    <a:pt x="0" y="143224"/>
                  </a:lnTo>
                  <a:lnTo>
                    <a:pt x="0" y="123113"/>
                  </a:lnTo>
                  <a:lnTo>
                    <a:pt x="0" y="103002"/>
                  </a:lnTo>
                  <a:lnTo>
                    <a:pt x="0" y="82892"/>
                  </a:lnTo>
                  <a:lnTo>
                    <a:pt x="0" y="62781"/>
                  </a:lnTo>
                  <a:lnTo>
                    <a:pt x="0" y="42670"/>
                  </a:lnTo>
                  <a:lnTo>
                    <a:pt x="0" y="22560"/>
                  </a:lnTo>
                  <a:lnTo>
                    <a:pt x="0" y="2449"/>
                  </a:lnTo>
                  <a:lnTo>
                    <a:pt x="0" y="0"/>
                  </a:lnTo>
                </a:path>
              </a:pathLst>
            </a:custGeom>
            <a:ln w="37808" cap="flat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4499397" y="4605737"/>
              <a:ext cx="180000" cy="155884"/>
            </a:xfrm>
            <a:custGeom>
              <a:avLst/>
              <a:gdLst/>
              <a:ahLst/>
              <a:cxnLst/>
              <a:rect l="0" t="0" r="0" b="0"/>
              <a:pathLst>
                <a:path w="180000" h="155884">
                  <a:moveTo>
                    <a:pt x="180000" y="155884"/>
                  </a:moveTo>
                  <a:lnTo>
                    <a:pt x="89999" y="0"/>
                  </a:lnTo>
                  <a:lnTo>
                    <a:pt x="0" y="155884"/>
                  </a:lnTo>
                  <a:close/>
                </a:path>
              </a:pathLst>
            </a:custGeom>
            <a:solidFill>
              <a:srgbClr val="D55E00">
                <a:alpha val="100000"/>
              </a:srgbClr>
            </a:solidFill>
            <a:ln w="37808" cap="flat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790230" y="1583303"/>
              <a:ext cx="2653871" cy="2625119"/>
            </a:xfrm>
            <a:custGeom>
              <a:avLst/>
              <a:gdLst/>
              <a:ahLst/>
              <a:cxnLst/>
              <a:rect l="0" t="0" r="0" b="0"/>
              <a:pathLst>
                <a:path w="2653871" h="2625119">
                  <a:moveTo>
                    <a:pt x="2653871" y="0"/>
                  </a:moveTo>
                  <a:lnTo>
                    <a:pt x="2635332" y="18338"/>
                  </a:lnTo>
                  <a:lnTo>
                    <a:pt x="2604835" y="48504"/>
                  </a:lnTo>
                  <a:lnTo>
                    <a:pt x="2574339" y="78670"/>
                  </a:lnTo>
                  <a:lnTo>
                    <a:pt x="2543842" y="108836"/>
                  </a:lnTo>
                  <a:lnTo>
                    <a:pt x="2513346" y="139002"/>
                  </a:lnTo>
                  <a:lnTo>
                    <a:pt x="2482850" y="169168"/>
                  </a:lnTo>
                  <a:lnTo>
                    <a:pt x="2452353" y="199334"/>
                  </a:lnTo>
                  <a:lnTo>
                    <a:pt x="2421857" y="229500"/>
                  </a:lnTo>
                  <a:lnTo>
                    <a:pt x="2391360" y="259666"/>
                  </a:lnTo>
                  <a:lnTo>
                    <a:pt x="2360864" y="289832"/>
                  </a:lnTo>
                  <a:lnTo>
                    <a:pt x="2330368" y="319998"/>
                  </a:lnTo>
                  <a:lnTo>
                    <a:pt x="2299871" y="350164"/>
                  </a:lnTo>
                  <a:lnTo>
                    <a:pt x="2269375" y="380330"/>
                  </a:lnTo>
                  <a:lnTo>
                    <a:pt x="2238878" y="410496"/>
                  </a:lnTo>
                  <a:lnTo>
                    <a:pt x="2208382" y="440662"/>
                  </a:lnTo>
                  <a:lnTo>
                    <a:pt x="2177886" y="470828"/>
                  </a:lnTo>
                  <a:lnTo>
                    <a:pt x="2147389" y="500994"/>
                  </a:lnTo>
                  <a:lnTo>
                    <a:pt x="2116893" y="531160"/>
                  </a:lnTo>
                  <a:lnTo>
                    <a:pt x="2086396" y="561326"/>
                  </a:lnTo>
                  <a:lnTo>
                    <a:pt x="2055900" y="591492"/>
                  </a:lnTo>
                  <a:lnTo>
                    <a:pt x="2025404" y="621658"/>
                  </a:lnTo>
                  <a:lnTo>
                    <a:pt x="1994907" y="651824"/>
                  </a:lnTo>
                  <a:lnTo>
                    <a:pt x="1964411" y="681990"/>
                  </a:lnTo>
                  <a:lnTo>
                    <a:pt x="1933914" y="712156"/>
                  </a:lnTo>
                  <a:lnTo>
                    <a:pt x="1903418" y="742322"/>
                  </a:lnTo>
                  <a:lnTo>
                    <a:pt x="1872922" y="772488"/>
                  </a:lnTo>
                  <a:lnTo>
                    <a:pt x="1842425" y="802654"/>
                  </a:lnTo>
                  <a:lnTo>
                    <a:pt x="1811929" y="832820"/>
                  </a:lnTo>
                  <a:lnTo>
                    <a:pt x="1781432" y="862986"/>
                  </a:lnTo>
                  <a:lnTo>
                    <a:pt x="1750936" y="893152"/>
                  </a:lnTo>
                  <a:lnTo>
                    <a:pt x="1720440" y="923318"/>
                  </a:lnTo>
                  <a:lnTo>
                    <a:pt x="1689943" y="953484"/>
                  </a:lnTo>
                  <a:lnTo>
                    <a:pt x="1659447" y="983650"/>
                  </a:lnTo>
                  <a:lnTo>
                    <a:pt x="1628950" y="1013816"/>
                  </a:lnTo>
                  <a:lnTo>
                    <a:pt x="1598454" y="1043982"/>
                  </a:lnTo>
                  <a:lnTo>
                    <a:pt x="1567958" y="1074148"/>
                  </a:lnTo>
                  <a:lnTo>
                    <a:pt x="1537461" y="1104314"/>
                  </a:lnTo>
                  <a:lnTo>
                    <a:pt x="1506965" y="1134480"/>
                  </a:lnTo>
                  <a:lnTo>
                    <a:pt x="1476468" y="1164646"/>
                  </a:lnTo>
                  <a:lnTo>
                    <a:pt x="1445972" y="1194812"/>
                  </a:lnTo>
                  <a:lnTo>
                    <a:pt x="1415476" y="1224978"/>
                  </a:lnTo>
                  <a:lnTo>
                    <a:pt x="1384979" y="1255144"/>
                  </a:lnTo>
                  <a:lnTo>
                    <a:pt x="1354483" y="1285310"/>
                  </a:lnTo>
                  <a:lnTo>
                    <a:pt x="1323987" y="1315476"/>
                  </a:lnTo>
                  <a:lnTo>
                    <a:pt x="1293490" y="1345642"/>
                  </a:lnTo>
                  <a:lnTo>
                    <a:pt x="1262994" y="1375808"/>
                  </a:lnTo>
                  <a:lnTo>
                    <a:pt x="1232497" y="1405974"/>
                  </a:lnTo>
                  <a:lnTo>
                    <a:pt x="1202001" y="1436140"/>
                  </a:lnTo>
                  <a:lnTo>
                    <a:pt x="1171505" y="1466306"/>
                  </a:lnTo>
                  <a:lnTo>
                    <a:pt x="1141008" y="1496472"/>
                  </a:lnTo>
                  <a:lnTo>
                    <a:pt x="1110512" y="1526638"/>
                  </a:lnTo>
                  <a:lnTo>
                    <a:pt x="1080015" y="1556804"/>
                  </a:lnTo>
                  <a:lnTo>
                    <a:pt x="1049519" y="1586970"/>
                  </a:lnTo>
                  <a:lnTo>
                    <a:pt x="1019023" y="1617136"/>
                  </a:lnTo>
                  <a:lnTo>
                    <a:pt x="988526" y="1647302"/>
                  </a:lnTo>
                  <a:lnTo>
                    <a:pt x="958030" y="1677468"/>
                  </a:lnTo>
                  <a:lnTo>
                    <a:pt x="927533" y="1707634"/>
                  </a:lnTo>
                  <a:lnTo>
                    <a:pt x="897037" y="1737800"/>
                  </a:lnTo>
                  <a:lnTo>
                    <a:pt x="866541" y="1767966"/>
                  </a:lnTo>
                  <a:lnTo>
                    <a:pt x="836044" y="1798132"/>
                  </a:lnTo>
                  <a:lnTo>
                    <a:pt x="805548" y="1828298"/>
                  </a:lnTo>
                  <a:lnTo>
                    <a:pt x="775051" y="1858464"/>
                  </a:lnTo>
                  <a:lnTo>
                    <a:pt x="744555" y="1888630"/>
                  </a:lnTo>
                  <a:lnTo>
                    <a:pt x="714059" y="1918796"/>
                  </a:lnTo>
                  <a:lnTo>
                    <a:pt x="683562" y="1948962"/>
                  </a:lnTo>
                  <a:lnTo>
                    <a:pt x="653066" y="1979128"/>
                  </a:lnTo>
                  <a:lnTo>
                    <a:pt x="622569" y="2009294"/>
                  </a:lnTo>
                  <a:lnTo>
                    <a:pt x="592073" y="2039460"/>
                  </a:lnTo>
                  <a:lnTo>
                    <a:pt x="561577" y="2069626"/>
                  </a:lnTo>
                  <a:lnTo>
                    <a:pt x="531080" y="2099792"/>
                  </a:lnTo>
                  <a:lnTo>
                    <a:pt x="500584" y="2129958"/>
                  </a:lnTo>
                  <a:lnTo>
                    <a:pt x="470087" y="2160124"/>
                  </a:lnTo>
                  <a:lnTo>
                    <a:pt x="439591" y="2190290"/>
                  </a:lnTo>
                  <a:lnTo>
                    <a:pt x="409095" y="2220456"/>
                  </a:lnTo>
                  <a:lnTo>
                    <a:pt x="378598" y="2250622"/>
                  </a:lnTo>
                  <a:lnTo>
                    <a:pt x="348102" y="2280788"/>
                  </a:lnTo>
                  <a:lnTo>
                    <a:pt x="317605" y="2310954"/>
                  </a:lnTo>
                  <a:lnTo>
                    <a:pt x="287109" y="2341120"/>
                  </a:lnTo>
                  <a:lnTo>
                    <a:pt x="256613" y="2371286"/>
                  </a:lnTo>
                  <a:lnTo>
                    <a:pt x="226116" y="2401452"/>
                  </a:lnTo>
                  <a:lnTo>
                    <a:pt x="195620" y="2431618"/>
                  </a:lnTo>
                  <a:lnTo>
                    <a:pt x="165123" y="2461784"/>
                  </a:lnTo>
                  <a:lnTo>
                    <a:pt x="134627" y="2491950"/>
                  </a:lnTo>
                  <a:lnTo>
                    <a:pt x="104131" y="2522116"/>
                  </a:lnTo>
                  <a:lnTo>
                    <a:pt x="73634" y="2552282"/>
                  </a:lnTo>
                  <a:lnTo>
                    <a:pt x="43138" y="2582448"/>
                  </a:lnTo>
                  <a:lnTo>
                    <a:pt x="12641" y="2612614"/>
                  </a:lnTo>
                  <a:lnTo>
                    <a:pt x="0" y="2625119"/>
                  </a:lnTo>
                </a:path>
              </a:pathLst>
            </a:custGeom>
            <a:ln w="27101" cap="flat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22" name="pg22"/>
            <p:cNvSpPr/>
            <p:nvPr/>
          </p:nvSpPr>
          <p:spPr>
            <a:xfrm>
              <a:off x="4790230" y="4034813"/>
              <a:ext cx="174117" cy="173610"/>
            </a:xfrm>
            <a:custGeom>
              <a:avLst/>
              <a:gdLst/>
              <a:ahLst/>
              <a:cxnLst/>
              <a:rect l="0" t="0" r="0" b="0"/>
              <a:pathLst>
                <a:path w="174117" h="173610">
                  <a:moveTo>
                    <a:pt x="47533" y="0"/>
                  </a:moveTo>
                  <a:lnTo>
                    <a:pt x="0" y="173610"/>
                  </a:lnTo>
                  <a:lnTo>
                    <a:pt x="174117" y="127970"/>
                  </a:lnTo>
                  <a:close/>
                </a:path>
              </a:pathLst>
            </a:custGeom>
            <a:solidFill>
              <a:srgbClr val="56B4E9">
                <a:alpha val="100000"/>
              </a:srgbClr>
            </a:solidFill>
            <a:ln w="27101" cap="flat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734692" y="1583303"/>
              <a:ext cx="2653871" cy="2625119"/>
            </a:xfrm>
            <a:custGeom>
              <a:avLst/>
              <a:gdLst/>
              <a:ahLst/>
              <a:cxnLst/>
              <a:rect l="0" t="0" r="0" b="0"/>
              <a:pathLst>
                <a:path w="2653871" h="2625119">
                  <a:moveTo>
                    <a:pt x="0" y="0"/>
                  </a:moveTo>
                  <a:lnTo>
                    <a:pt x="18539" y="18338"/>
                  </a:lnTo>
                  <a:lnTo>
                    <a:pt x="49036" y="48504"/>
                  </a:lnTo>
                  <a:lnTo>
                    <a:pt x="79532" y="78670"/>
                  </a:lnTo>
                  <a:lnTo>
                    <a:pt x="110028" y="108836"/>
                  </a:lnTo>
                  <a:lnTo>
                    <a:pt x="140525" y="139002"/>
                  </a:lnTo>
                  <a:lnTo>
                    <a:pt x="171021" y="169168"/>
                  </a:lnTo>
                  <a:lnTo>
                    <a:pt x="201518" y="199334"/>
                  </a:lnTo>
                  <a:lnTo>
                    <a:pt x="232014" y="229500"/>
                  </a:lnTo>
                  <a:lnTo>
                    <a:pt x="262510" y="259666"/>
                  </a:lnTo>
                  <a:lnTo>
                    <a:pt x="293007" y="289832"/>
                  </a:lnTo>
                  <a:lnTo>
                    <a:pt x="323503" y="319998"/>
                  </a:lnTo>
                  <a:lnTo>
                    <a:pt x="354000" y="350164"/>
                  </a:lnTo>
                  <a:lnTo>
                    <a:pt x="384496" y="380330"/>
                  </a:lnTo>
                  <a:lnTo>
                    <a:pt x="414992" y="410496"/>
                  </a:lnTo>
                  <a:lnTo>
                    <a:pt x="445489" y="440662"/>
                  </a:lnTo>
                  <a:lnTo>
                    <a:pt x="475985" y="470828"/>
                  </a:lnTo>
                  <a:lnTo>
                    <a:pt x="506482" y="500994"/>
                  </a:lnTo>
                  <a:lnTo>
                    <a:pt x="536978" y="531160"/>
                  </a:lnTo>
                  <a:lnTo>
                    <a:pt x="567474" y="561326"/>
                  </a:lnTo>
                  <a:lnTo>
                    <a:pt x="597971" y="591492"/>
                  </a:lnTo>
                  <a:lnTo>
                    <a:pt x="628467" y="621658"/>
                  </a:lnTo>
                  <a:lnTo>
                    <a:pt x="658964" y="651824"/>
                  </a:lnTo>
                  <a:lnTo>
                    <a:pt x="689460" y="681990"/>
                  </a:lnTo>
                  <a:lnTo>
                    <a:pt x="719956" y="712156"/>
                  </a:lnTo>
                  <a:lnTo>
                    <a:pt x="750453" y="742322"/>
                  </a:lnTo>
                  <a:lnTo>
                    <a:pt x="780949" y="772488"/>
                  </a:lnTo>
                  <a:lnTo>
                    <a:pt x="811446" y="802654"/>
                  </a:lnTo>
                  <a:lnTo>
                    <a:pt x="841942" y="832820"/>
                  </a:lnTo>
                  <a:lnTo>
                    <a:pt x="872438" y="862986"/>
                  </a:lnTo>
                  <a:lnTo>
                    <a:pt x="902935" y="893152"/>
                  </a:lnTo>
                  <a:lnTo>
                    <a:pt x="933431" y="923318"/>
                  </a:lnTo>
                  <a:lnTo>
                    <a:pt x="963928" y="953484"/>
                  </a:lnTo>
                  <a:lnTo>
                    <a:pt x="994424" y="983650"/>
                  </a:lnTo>
                  <a:lnTo>
                    <a:pt x="1024920" y="1013816"/>
                  </a:lnTo>
                  <a:lnTo>
                    <a:pt x="1055417" y="1043982"/>
                  </a:lnTo>
                  <a:lnTo>
                    <a:pt x="1085913" y="1074148"/>
                  </a:lnTo>
                  <a:lnTo>
                    <a:pt x="1116410" y="1104314"/>
                  </a:lnTo>
                  <a:lnTo>
                    <a:pt x="1146906" y="1134480"/>
                  </a:lnTo>
                  <a:lnTo>
                    <a:pt x="1177402" y="1164646"/>
                  </a:lnTo>
                  <a:lnTo>
                    <a:pt x="1207899" y="1194812"/>
                  </a:lnTo>
                  <a:lnTo>
                    <a:pt x="1238395" y="1224978"/>
                  </a:lnTo>
                  <a:lnTo>
                    <a:pt x="1268892" y="1255144"/>
                  </a:lnTo>
                  <a:lnTo>
                    <a:pt x="1299388" y="1285310"/>
                  </a:lnTo>
                  <a:lnTo>
                    <a:pt x="1329884" y="1315476"/>
                  </a:lnTo>
                  <a:lnTo>
                    <a:pt x="1360381" y="1345642"/>
                  </a:lnTo>
                  <a:lnTo>
                    <a:pt x="1390877" y="1375808"/>
                  </a:lnTo>
                  <a:lnTo>
                    <a:pt x="1421374" y="1405974"/>
                  </a:lnTo>
                  <a:lnTo>
                    <a:pt x="1451870" y="1436140"/>
                  </a:lnTo>
                  <a:lnTo>
                    <a:pt x="1482366" y="1466306"/>
                  </a:lnTo>
                  <a:lnTo>
                    <a:pt x="1512863" y="1496472"/>
                  </a:lnTo>
                  <a:lnTo>
                    <a:pt x="1543359" y="1526638"/>
                  </a:lnTo>
                  <a:lnTo>
                    <a:pt x="1573856" y="1556804"/>
                  </a:lnTo>
                  <a:lnTo>
                    <a:pt x="1604352" y="1586970"/>
                  </a:lnTo>
                  <a:lnTo>
                    <a:pt x="1634848" y="1617136"/>
                  </a:lnTo>
                  <a:lnTo>
                    <a:pt x="1665345" y="1647302"/>
                  </a:lnTo>
                  <a:lnTo>
                    <a:pt x="1695841" y="1677468"/>
                  </a:lnTo>
                  <a:lnTo>
                    <a:pt x="1726338" y="1707634"/>
                  </a:lnTo>
                  <a:lnTo>
                    <a:pt x="1756834" y="1737800"/>
                  </a:lnTo>
                  <a:lnTo>
                    <a:pt x="1787330" y="1767966"/>
                  </a:lnTo>
                  <a:lnTo>
                    <a:pt x="1817827" y="1798132"/>
                  </a:lnTo>
                  <a:lnTo>
                    <a:pt x="1848323" y="1828298"/>
                  </a:lnTo>
                  <a:lnTo>
                    <a:pt x="1878820" y="1858464"/>
                  </a:lnTo>
                  <a:lnTo>
                    <a:pt x="1909316" y="1888630"/>
                  </a:lnTo>
                  <a:lnTo>
                    <a:pt x="1939812" y="1918796"/>
                  </a:lnTo>
                  <a:lnTo>
                    <a:pt x="1970309" y="1948962"/>
                  </a:lnTo>
                  <a:lnTo>
                    <a:pt x="2000805" y="1979128"/>
                  </a:lnTo>
                  <a:lnTo>
                    <a:pt x="2031302" y="2009294"/>
                  </a:lnTo>
                  <a:lnTo>
                    <a:pt x="2061798" y="2039460"/>
                  </a:lnTo>
                  <a:lnTo>
                    <a:pt x="2092294" y="2069626"/>
                  </a:lnTo>
                  <a:lnTo>
                    <a:pt x="2122791" y="2099792"/>
                  </a:lnTo>
                  <a:lnTo>
                    <a:pt x="2153287" y="2129958"/>
                  </a:lnTo>
                  <a:lnTo>
                    <a:pt x="2183784" y="2160124"/>
                  </a:lnTo>
                  <a:lnTo>
                    <a:pt x="2214280" y="2190290"/>
                  </a:lnTo>
                  <a:lnTo>
                    <a:pt x="2244776" y="2220456"/>
                  </a:lnTo>
                  <a:lnTo>
                    <a:pt x="2275273" y="2250622"/>
                  </a:lnTo>
                  <a:lnTo>
                    <a:pt x="2305769" y="2280788"/>
                  </a:lnTo>
                  <a:lnTo>
                    <a:pt x="2336266" y="2310954"/>
                  </a:lnTo>
                  <a:lnTo>
                    <a:pt x="2366762" y="2341120"/>
                  </a:lnTo>
                  <a:lnTo>
                    <a:pt x="2397258" y="2371286"/>
                  </a:lnTo>
                  <a:lnTo>
                    <a:pt x="2427755" y="2401452"/>
                  </a:lnTo>
                  <a:lnTo>
                    <a:pt x="2458251" y="2431618"/>
                  </a:lnTo>
                  <a:lnTo>
                    <a:pt x="2488748" y="2461784"/>
                  </a:lnTo>
                  <a:lnTo>
                    <a:pt x="2519244" y="2491950"/>
                  </a:lnTo>
                  <a:lnTo>
                    <a:pt x="2549740" y="2522116"/>
                  </a:lnTo>
                  <a:lnTo>
                    <a:pt x="2580237" y="2552282"/>
                  </a:lnTo>
                  <a:lnTo>
                    <a:pt x="2610733" y="2582448"/>
                  </a:lnTo>
                  <a:lnTo>
                    <a:pt x="2641230" y="2612614"/>
                  </a:lnTo>
                  <a:lnTo>
                    <a:pt x="2653871" y="2625119"/>
                  </a:lnTo>
                </a:path>
              </a:pathLst>
            </a:custGeom>
            <a:ln w="33242" cap="flat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4214446" y="4034813"/>
              <a:ext cx="174117" cy="173610"/>
            </a:xfrm>
            <a:custGeom>
              <a:avLst/>
              <a:gdLst/>
              <a:ahLst/>
              <a:cxnLst/>
              <a:rect l="0" t="0" r="0" b="0"/>
              <a:pathLst>
                <a:path w="174117" h="173610">
                  <a:moveTo>
                    <a:pt x="0" y="127970"/>
                  </a:moveTo>
                  <a:lnTo>
                    <a:pt x="174117" y="173610"/>
                  </a:lnTo>
                  <a:lnTo>
                    <a:pt x="126584" y="0"/>
                  </a:lnTo>
                  <a:close/>
                </a:path>
              </a:pathLst>
            </a:custGeom>
            <a:solidFill>
              <a:srgbClr val="56B4E9">
                <a:alpha val="100000"/>
              </a:srgbClr>
            </a:solidFill>
            <a:ln w="33242" cap="flat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3897053" y="1377291"/>
              <a:ext cx="388472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0.41 ***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1376" y="5339092"/>
              <a:ext cx="388472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0.32 ***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81771" y="1869934"/>
              <a:ext cx="426603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-0.18 ***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74203" y="1377223"/>
              <a:ext cx="426603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-0.49 ***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934027" y="1870002"/>
              <a:ext cx="299386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0.12 *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98367" y="3368247"/>
              <a:ext cx="382060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-0.12 **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424422" y="5339024"/>
              <a:ext cx="337517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-0.09 *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20638" y="5339024"/>
              <a:ext cx="337517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-0.08 *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72226" y="2876832"/>
              <a:ext cx="222987" cy="102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0.05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983579" y="2876832"/>
              <a:ext cx="222987" cy="102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0.07</a:t>
              </a:r>
            </a:p>
          </p:txBody>
        </p:sp>
        <p:sp>
          <p:nvSpPr>
            <p:cNvPr id="35" name="pg35"/>
            <p:cNvSpPr/>
            <p:nvPr/>
          </p:nvSpPr>
          <p:spPr>
            <a:xfrm>
              <a:off x="3139307" y="329448"/>
              <a:ext cx="887416" cy="191440"/>
            </a:xfrm>
            <a:custGeom>
              <a:avLst/>
              <a:gdLst/>
              <a:ahLst/>
              <a:cxnLst/>
              <a:rect l="0" t="0" r="0" b="0"/>
              <a:pathLst>
                <a:path w="887416" h="191440">
                  <a:moveTo>
                    <a:pt x="27431" y="191440"/>
                  </a:moveTo>
                  <a:lnTo>
                    <a:pt x="859984" y="191440"/>
                  </a:lnTo>
                  <a:lnTo>
                    <a:pt x="858879" y="191417"/>
                  </a:lnTo>
                  <a:lnTo>
                    <a:pt x="863290" y="191240"/>
                  </a:lnTo>
                  <a:lnTo>
                    <a:pt x="867616" y="190357"/>
                  </a:lnTo>
                  <a:lnTo>
                    <a:pt x="871744" y="188791"/>
                  </a:lnTo>
                  <a:lnTo>
                    <a:pt x="875567" y="186584"/>
                  </a:lnTo>
                  <a:lnTo>
                    <a:pt x="878987" y="183792"/>
                  </a:lnTo>
                  <a:lnTo>
                    <a:pt x="881914" y="180487"/>
                  </a:lnTo>
                  <a:lnTo>
                    <a:pt x="884274" y="176756"/>
                  </a:lnTo>
                  <a:lnTo>
                    <a:pt x="886004" y="172694"/>
                  </a:lnTo>
                  <a:lnTo>
                    <a:pt x="887060" y="168408"/>
                  </a:lnTo>
                  <a:lnTo>
                    <a:pt x="887416" y="164008"/>
                  </a:lnTo>
                  <a:lnTo>
                    <a:pt x="887416" y="27431"/>
                  </a:lnTo>
                  <a:lnTo>
                    <a:pt x="887060" y="23031"/>
                  </a:lnTo>
                  <a:lnTo>
                    <a:pt x="886004" y="18745"/>
                  </a:lnTo>
                  <a:lnTo>
                    <a:pt x="884274" y="14683"/>
                  </a:lnTo>
                  <a:lnTo>
                    <a:pt x="881914" y="10952"/>
                  </a:lnTo>
                  <a:lnTo>
                    <a:pt x="878987" y="7647"/>
                  </a:lnTo>
                  <a:lnTo>
                    <a:pt x="875567" y="4855"/>
                  </a:lnTo>
                  <a:lnTo>
                    <a:pt x="871744" y="2648"/>
                  </a:lnTo>
                  <a:lnTo>
                    <a:pt x="867616" y="1083"/>
                  </a:lnTo>
                  <a:lnTo>
                    <a:pt x="863290" y="200"/>
                  </a:lnTo>
                  <a:lnTo>
                    <a:pt x="8599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>
              <a:off x="3185027" y="345700"/>
              <a:ext cx="795976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Transplant Size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859151" y="1324926"/>
              <a:ext cx="1422205" cy="191440"/>
            </a:xfrm>
            <a:custGeom>
              <a:avLst/>
              <a:gdLst/>
              <a:ahLst/>
              <a:cxnLst/>
              <a:rect l="0" t="0" r="0" b="0"/>
              <a:pathLst>
                <a:path w="1422205" h="191440">
                  <a:moveTo>
                    <a:pt x="27432" y="191440"/>
                  </a:moveTo>
                  <a:lnTo>
                    <a:pt x="1394773" y="191440"/>
                  </a:lnTo>
                  <a:lnTo>
                    <a:pt x="1393668" y="191417"/>
                  </a:lnTo>
                  <a:lnTo>
                    <a:pt x="1398079" y="191240"/>
                  </a:lnTo>
                  <a:lnTo>
                    <a:pt x="1402405" y="190357"/>
                  </a:lnTo>
                  <a:lnTo>
                    <a:pt x="1406533" y="188791"/>
                  </a:lnTo>
                  <a:lnTo>
                    <a:pt x="1410356" y="186584"/>
                  </a:lnTo>
                  <a:lnTo>
                    <a:pt x="1413776" y="183792"/>
                  </a:lnTo>
                  <a:lnTo>
                    <a:pt x="1416703" y="180487"/>
                  </a:lnTo>
                  <a:lnTo>
                    <a:pt x="1419063" y="176756"/>
                  </a:lnTo>
                  <a:lnTo>
                    <a:pt x="1420793" y="172694"/>
                  </a:lnTo>
                  <a:lnTo>
                    <a:pt x="1421850" y="168408"/>
                  </a:lnTo>
                  <a:lnTo>
                    <a:pt x="1422205" y="164008"/>
                  </a:lnTo>
                  <a:lnTo>
                    <a:pt x="1422205" y="27431"/>
                  </a:lnTo>
                  <a:lnTo>
                    <a:pt x="1421850" y="23031"/>
                  </a:lnTo>
                  <a:lnTo>
                    <a:pt x="1420793" y="18745"/>
                  </a:lnTo>
                  <a:lnTo>
                    <a:pt x="1419063" y="14683"/>
                  </a:lnTo>
                  <a:lnTo>
                    <a:pt x="1416703" y="10952"/>
                  </a:lnTo>
                  <a:lnTo>
                    <a:pt x="1413776" y="7647"/>
                  </a:lnTo>
                  <a:lnTo>
                    <a:pt x="1410356" y="4855"/>
                  </a:lnTo>
                  <a:lnTo>
                    <a:pt x="1406533" y="2648"/>
                  </a:lnTo>
                  <a:lnTo>
                    <a:pt x="1402405" y="1083"/>
                  </a:lnTo>
                  <a:lnTo>
                    <a:pt x="1398079" y="200"/>
                  </a:lnTo>
                  <a:lnTo>
                    <a:pt x="13947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6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904871" y="1339541"/>
              <a:ext cx="1330765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General Investment (PC1)</a:t>
              </a:r>
            </a:p>
          </p:txBody>
        </p:sp>
        <p:sp>
          <p:nvSpPr>
            <p:cNvPr id="39" name="pg39"/>
            <p:cNvSpPr/>
            <p:nvPr/>
          </p:nvSpPr>
          <p:spPr>
            <a:xfrm>
              <a:off x="5206163" y="329448"/>
              <a:ext cx="779230" cy="191440"/>
            </a:xfrm>
            <a:custGeom>
              <a:avLst/>
              <a:gdLst/>
              <a:ahLst/>
              <a:cxnLst/>
              <a:rect l="0" t="0" r="0" b="0"/>
              <a:pathLst>
                <a:path w="779230" h="191440">
                  <a:moveTo>
                    <a:pt x="27432" y="191440"/>
                  </a:moveTo>
                  <a:lnTo>
                    <a:pt x="751798" y="191440"/>
                  </a:lnTo>
                  <a:lnTo>
                    <a:pt x="750694" y="191417"/>
                  </a:lnTo>
                  <a:lnTo>
                    <a:pt x="755105" y="191240"/>
                  </a:lnTo>
                  <a:lnTo>
                    <a:pt x="759430" y="190357"/>
                  </a:lnTo>
                  <a:lnTo>
                    <a:pt x="763558" y="188791"/>
                  </a:lnTo>
                  <a:lnTo>
                    <a:pt x="767381" y="186584"/>
                  </a:lnTo>
                  <a:lnTo>
                    <a:pt x="770801" y="183792"/>
                  </a:lnTo>
                  <a:lnTo>
                    <a:pt x="773728" y="180487"/>
                  </a:lnTo>
                  <a:lnTo>
                    <a:pt x="776088" y="176756"/>
                  </a:lnTo>
                  <a:lnTo>
                    <a:pt x="777818" y="172694"/>
                  </a:lnTo>
                  <a:lnTo>
                    <a:pt x="778875" y="168408"/>
                  </a:lnTo>
                  <a:lnTo>
                    <a:pt x="779230" y="164008"/>
                  </a:lnTo>
                  <a:lnTo>
                    <a:pt x="779230" y="27431"/>
                  </a:lnTo>
                  <a:lnTo>
                    <a:pt x="778875" y="23031"/>
                  </a:lnTo>
                  <a:lnTo>
                    <a:pt x="777818" y="18745"/>
                  </a:lnTo>
                  <a:lnTo>
                    <a:pt x="776088" y="14683"/>
                  </a:lnTo>
                  <a:lnTo>
                    <a:pt x="773728" y="10952"/>
                  </a:lnTo>
                  <a:lnTo>
                    <a:pt x="770801" y="7647"/>
                  </a:lnTo>
                  <a:lnTo>
                    <a:pt x="767381" y="4855"/>
                  </a:lnTo>
                  <a:lnTo>
                    <a:pt x="763558" y="2648"/>
                  </a:lnTo>
                  <a:lnTo>
                    <a:pt x="759430" y="1083"/>
                  </a:lnTo>
                  <a:lnTo>
                    <a:pt x="755105" y="200"/>
                  </a:lnTo>
                  <a:lnTo>
                    <a:pt x="75179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5251883" y="344063"/>
              <a:ext cx="6877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Leaf Damage</a:t>
              </a:r>
            </a:p>
          </p:txBody>
        </p:sp>
        <p:sp>
          <p:nvSpPr>
            <p:cNvPr id="41" name="pg41"/>
            <p:cNvSpPr/>
            <p:nvPr/>
          </p:nvSpPr>
          <p:spPr>
            <a:xfrm>
              <a:off x="6894300" y="1324926"/>
              <a:ext cx="1428480" cy="191440"/>
            </a:xfrm>
            <a:custGeom>
              <a:avLst/>
              <a:gdLst/>
              <a:ahLst/>
              <a:cxnLst/>
              <a:rect l="0" t="0" r="0" b="0"/>
              <a:pathLst>
                <a:path w="1428480" h="191440">
                  <a:moveTo>
                    <a:pt x="27431" y="191440"/>
                  </a:moveTo>
                  <a:lnTo>
                    <a:pt x="1401048" y="191440"/>
                  </a:lnTo>
                  <a:lnTo>
                    <a:pt x="1399944" y="191417"/>
                  </a:lnTo>
                  <a:lnTo>
                    <a:pt x="1404355" y="191240"/>
                  </a:lnTo>
                  <a:lnTo>
                    <a:pt x="1408680" y="190357"/>
                  </a:lnTo>
                  <a:lnTo>
                    <a:pt x="1412808" y="188791"/>
                  </a:lnTo>
                  <a:lnTo>
                    <a:pt x="1416632" y="186584"/>
                  </a:lnTo>
                  <a:lnTo>
                    <a:pt x="1420051" y="183792"/>
                  </a:lnTo>
                  <a:lnTo>
                    <a:pt x="1422979" y="180487"/>
                  </a:lnTo>
                  <a:lnTo>
                    <a:pt x="1425338" y="176756"/>
                  </a:lnTo>
                  <a:lnTo>
                    <a:pt x="1427069" y="172694"/>
                  </a:lnTo>
                  <a:lnTo>
                    <a:pt x="1428125" y="168408"/>
                  </a:lnTo>
                  <a:lnTo>
                    <a:pt x="1428480" y="164008"/>
                  </a:lnTo>
                  <a:lnTo>
                    <a:pt x="1428480" y="27431"/>
                  </a:lnTo>
                  <a:lnTo>
                    <a:pt x="1428125" y="23031"/>
                  </a:lnTo>
                  <a:lnTo>
                    <a:pt x="1427069" y="18745"/>
                  </a:lnTo>
                  <a:lnTo>
                    <a:pt x="1425338" y="14683"/>
                  </a:lnTo>
                  <a:lnTo>
                    <a:pt x="1422979" y="10952"/>
                  </a:lnTo>
                  <a:lnTo>
                    <a:pt x="1420051" y="7647"/>
                  </a:lnTo>
                  <a:lnTo>
                    <a:pt x="1416632" y="4855"/>
                  </a:lnTo>
                  <a:lnTo>
                    <a:pt x="1412808" y="2648"/>
                  </a:lnTo>
                  <a:lnTo>
                    <a:pt x="1408680" y="1083"/>
                  </a:lnTo>
                  <a:lnTo>
                    <a:pt x="1404355" y="200"/>
                  </a:lnTo>
                  <a:lnTo>
                    <a:pt x="140104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6940020" y="1339541"/>
              <a:ext cx="133704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Relative Investment (PC2)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4008854" y="2320404"/>
              <a:ext cx="1161086" cy="191440"/>
            </a:xfrm>
            <a:custGeom>
              <a:avLst/>
              <a:gdLst/>
              <a:ahLst/>
              <a:cxnLst/>
              <a:rect l="0" t="0" r="0" b="0"/>
              <a:pathLst>
                <a:path w="1161086" h="191440">
                  <a:moveTo>
                    <a:pt x="27432" y="191440"/>
                  </a:moveTo>
                  <a:lnTo>
                    <a:pt x="1133654" y="191440"/>
                  </a:lnTo>
                  <a:lnTo>
                    <a:pt x="1132549" y="191417"/>
                  </a:lnTo>
                  <a:lnTo>
                    <a:pt x="1136960" y="191240"/>
                  </a:lnTo>
                  <a:lnTo>
                    <a:pt x="1141286" y="190357"/>
                  </a:lnTo>
                  <a:lnTo>
                    <a:pt x="1145414" y="188791"/>
                  </a:lnTo>
                  <a:lnTo>
                    <a:pt x="1149237" y="186584"/>
                  </a:lnTo>
                  <a:lnTo>
                    <a:pt x="1152657" y="183792"/>
                  </a:lnTo>
                  <a:lnTo>
                    <a:pt x="1155584" y="180487"/>
                  </a:lnTo>
                  <a:lnTo>
                    <a:pt x="1157944" y="176756"/>
                  </a:lnTo>
                  <a:lnTo>
                    <a:pt x="1159674" y="172694"/>
                  </a:lnTo>
                  <a:lnTo>
                    <a:pt x="1160731" y="168408"/>
                  </a:lnTo>
                  <a:lnTo>
                    <a:pt x="1161086" y="164008"/>
                  </a:lnTo>
                  <a:lnTo>
                    <a:pt x="1161086" y="27432"/>
                  </a:lnTo>
                  <a:lnTo>
                    <a:pt x="1160731" y="23031"/>
                  </a:lnTo>
                  <a:lnTo>
                    <a:pt x="1159674" y="18745"/>
                  </a:lnTo>
                  <a:lnTo>
                    <a:pt x="1157944" y="14683"/>
                  </a:lnTo>
                  <a:lnTo>
                    <a:pt x="1155584" y="10952"/>
                  </a:lnTo>
                  <a:lnTo>
                    <a:pt x="1152657" y="7647"/>
                  </a:lnTo>
                  <a:lnTo>
                    <a:pt x="1149237" y="4855"/>
                  </a:lnTo>
                  <a:lnTo>
                    <a:pt x="1145414" y="2648"/>
                  </a:lnTo>
                  <a:lnTo>
                    <a:pt x="1141286" y="1083"/>
                  </a:lnTo>
                  <a:lnTo>
                    <a:pt x="1136960" y="200"/>
                  </a:lnTo>
                  <a:lnTo>
                    <a:pt x="1133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4054574" y="2364419"/>
              <a:ext cx="1069646" cy="1017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Acer saccharum TLA</a:t>
              </a:r>
            </a:p>
          </p:txBody>
        </p:sp>
        <p:sp>
          <p:nvSpPr>
            <p:cNvPr id="45" name="pg45"/>
            <p:cNvSpPr/>
            <p:nvPr/>
          </p:nvSpPr>
          <p:spPr>
            <a:xfrm>
              <a:off x="1884563" y="6302316"/>
              <a:ext cx="1384142" cy="191440"/>
            </a:xfrm>
            <a:custGeom>
              <a:avLst/>
              <a:gdLst/>
              <a:ahLst/>
              <a:cxnLst/>
              <a:rect l="0" t="0" r="0" b="0"/>
              <a:pathLst>
                <a:path w="1384142" h="191440">
                  <a:moveTo>
                    <a:pt x="27431" y="191440"/>
                  </a:moveTo>
                  <a:lnTo>
                    <a:pt x="1356710" y="191440"/>
                  </a:lnTo>
                  <a:lnTo>
                    <a:pt x="1355605" y="191417"/>
                  </a:lnTo>
                  <a:lnTo>
                    <a:pt x="1360017" y="191240"/>
                  </a:lnTo>
                  <a:lnTo>
                    <a:pt x="1364342" y="190357"/>
                  </a:lnTo>
                  <a:lnTo>
                    <a:pt x="1368470" y="188791"/>
                  </a:lnTo>
                  <a:lnTo>
                    <a:pt x="1372293" y="186584"/>
                  </a:lnTo>
                  <a:lnTo>
                    <a:pt x="1375713" y="183792"/>
                  </a:lnTo>
                  <a:lnTo>
                    <a:pt x="1378640" y="180487"/>
                  </a:lnTo>
                  <a:lnTo>
                    <a:pt x="1381000" y="176756"/>
                  </a:lnTo>
                  <a:lnTo>
                    <a:pt x="1382730" y="172694"/>
                  </a:lnTo>
                  <a:lnTo>
                    <a:pt x="1383787" y="168408"/>
                  </a:lnTo>
                  <a:lnTo>
                    <a:pt x="1384142" y="164008"/>
                  </a:lnTo>
                  <a:lnTo>
                    <a:pt x="1384142" y="27431"/>
                  </a:lnTo>
                  <a:lnTo>
                    <a:pt x="1383787" y="23031"/>
                  </a:lnTo>
                  <a:lnTo>
                    <a:pt x="1382730" y="18745"/>
                  </a:lnTo>
                  <a:lnTo>
                    <a:pt x="1381000" y="14683"/>
                  </a:lnTo>
                  <a:lnTo>
                    <a:pt x="1378640" y="10952"/>
                  </a:lnTo>
                  <a:lnTo>
                    <a:pt x="1375713" y="7647"/>
                  </a:lnTo>
                  <a:lnTo>
                    <a:pt x="1372293" y="4855"/>
                  </a:lnTo>
                  <a:lnTo>
                    <a:pt x="1368470" y="2648"/>
                  </a:lnTo>
                  <a:lnTo>
                    <a:pt x="1364342" y="1083"/>
                  </a:lnTo>
                  <a:lnTo>
                    <a:pt x="1360017" y="200"/>
                  </a:lnTo>
                  <a:lnTo>
                    <a:pt x="1356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6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1930283" y="6320273"/>
              <a:ext cx="1292702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Xanthomonas campestris</a:t>
              </a:r>
            </a:p>
          </p:txBody>
        </p:sp>
        <p:sp>
          <p:nvSpPr>
            <p:cNvPr id="47" name="pg47"/>
            <p:cNvSpPr/>
            <p:nvPr/>
          </p:nvSpPr>
          <p:spPr>
            <a:xfrm>
              <a:off x="4425907" y="6302316"/>
              <a:ext cx="326979" cy="191440"/>
            </a:xfrm>
            <a:custGeom>
              <a:avLst/>
              <a:gdLst/>
              <a:ahLst/>
              <a:cxnLst/>
              <a:rect l="0" t="0" r="0" b="0"/>
              <a:pathLst>
                <a:path w="326979" h="191440">
                  <a:moveTo>
                    <a:pt x="27431" y="191440"/>
                  </a:moveTo>
                  <a:lnTo>
                    <a:pt x="299547" y="191440"/>
                  </a:lnTo>
                  <a:lnTo>
                    <a:pt x="298442" y="191417"/>
                  </a:lnTo>
                  <a:lnTo>
                    <a:pt x="302853" y="191240"/>
                  </a:lnTo>
                  <a:lnTo>
                    <a:pt x="307179" y="190357"/>
                  </a:lnTo>
                  <a:lnTo>
                    <a:pt x="311307" y="188791"/>
                  </a:lnTo>
                  <a:lnTo>
                    <a:pt x="315130" y="186584"/>
                  </a:lnTo>
                  <a:lnTo>
                    <a:pt x="318549" y="183792"/>
                  </a:lnTo>
                  <a:lnTo>
                    <a:pt x="321477" y="180487"/>
                  </a:lnTo>
                  <a:lnTo>
                    <a:pt x="323836" y="176756"/>
                  </a:lnTo>
                  <a:lnTo>
                    <a:pt x="325567" y="172694"/>
                  </a:lnTo>
                  <a:lnTo>
                    <a:pt x="326623" y="168408"/>
                  </a:lnTo>
                  <a:lnTo>
                    <a:pt x="326979" y="164008"/>
                  </a:lnTo>
                  <a:lnTo>
                    <a:pt x="326979" y="27431"/>
                  </a:lnTo>
                  <a:lnTo>
                    <a:pt x="326623" y="23031"/>
                  </a:lnTo>
                  <a:lnTo>
                    <a:pt x="325567" y="18745"/>
                  </a:lnTo>
                  <a:lnTo>
                    <a:pt x="323836" y="14683"/>
                  </a:lnTo>
                  <a:lnTo>
                    <a:pt x="321477" y="10952"/>
                  </a:lnTo>
                  <a:lnTo>
                    <a:pt x="318549" y="7647"/>
                  </a:lnTo>
                  <a:lnTo>
                    <a:pt x="315130" y="4855"/>
                  </a:lnTo>
                  <a:lnTo>
                    <a:pt x="311307" y="2648"/>
                  </a:lnTo>
                  <a:lnTo>
                    <a:pt x="307179" y="1083"/>
                  </a:lnTo>
                  <a:lnTo>
                    <a:pt x="302853" y="200"/>
                  </a:lnTo>
                  <a:lnTo>
                    <a:pt x="2995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4471627" y="6346399"/>
              <a:ext cx="23553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Fern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6062817" y="6302316"/>
              <a:ext cx="1078685" cy="191440"/>
            </a:xfrm>
            <a:custGeom>
              <a:avLst/>
              <a:gdLst/>
              <a:ahLst/>
              <a:cxnLst/>
              <a:rect l="0" t="0" r="0" b="0"/>
              <a:pathLst>
                <a:path w="1078685" h="191440">
                  <a:moveTo>
                    <a:pt x="27432" y="191440"/>
                  </a:moveTo>
                  <a:lnTo>
                    <a:pt x="1051253" y="191440"/>
                  </a:lnTo>
                  <a:lnTo>
                    <a:pt x="1050148" y="191417"/>
                  </a:lnTo>
                  <a:lnTo>
                    <a:pt x="1054559" y="191240"/>
                  </a:lnTo>
                  <a:lnTo>
                    <a:pt x="1058885" y="190357"/>
                  </a:lnTo>
                  <a:lnTo>
                    <a:pt x="1063013" y="188791"/>
                  </a:lnTo>
                  <a:lnTo>
                    <a:pt x="1066836" y="186584"/>
                  </a:lnTo>
                  <a:lnTo>
                    <a:pt x="1070255" y="183792"/>
                  </a:lnTo>
                  <a:lnTo>
                    <a:pt x="1073183" y="180487"/>
                  </a:lnTo>
                  <a:lnTo>
                    <a:pt x="1075542" y="176756"/>
                  </a:lnTo>
                  <a:lnTo>
                    <a:pt x="1077273" y="172694"/>
                  </a:lnTo>
                  <a:lnTo>
                    <a:pt x="1078329" y="168408"/>
                  </a:lnTo>
                  <a:lnTo>
                    <a:pt x="1078685" y="164008"/>
                  </a:lnTo>
                  <a:lnTo>
                    <a:pt x="1078685" y="27431"/>
                  </a:lnTo>
                  <a:lnTo>
                    <a:pt x="1078329" y="23031"/>
                  </a:lnTo>
                  <a:lnTo>
                    <a:pt x="1077273" y="18745"/>
                  </a:lnTo>
                  <a:lnTo>
                    <a:pt x="1075542" y="14683"/>
                  </a:lnTo>
                  <a:lnTo>
                    <a:pt x="1073183" y="10952"/>
                  </a:lnTo>
                  <a:lnTo>
                    <a:pt x="1070255" y="7647"/>
                  </a:lnTo>
                  <a:lnTo>
                    <a:pt x="1066836" y="4855"/>
                  </a:lnTo>
                  <a:lnTo>
                    <a:pt x="1063013" y="2648"/>
                  </a:lnTo>
                  <a:lnTo>
                    <a:pt x="1058885" y="1083"/>
                  </a:lnTo>
                  <a:lnTo>
                    <a:pt x="1054559" y="200"/>
                  </a:lnTo>
                  <a:lnTo>
                    <a:pt x="105125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6108537" y="6344625"/>
              <a:ext cx="987245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Greenhouse Bench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4218915" y="4311360"/>
              <a:ext cx="740963" cy="191440"/>
            </a:xfrm>
            <a:custGeom>
              <a:avLst/>
              <a:gdLst/>
              <a:ahLst/>
              <a:cxnLst/>
              <a:rect l="0" t="0" r="0" b="0"/>
              <a:pathLst>
                <a:path w="740963" h="191440">
                  <a:moveTo>
                    <a:pt x="27432" y="191440"/>
                  </a:moveTo>
                  <a:lnTo>
                    <a:pt x="713531" y="191440"/>
                  </a:lnTo>
                  <a:lnTo>
                    <a:pt x="712426" y="191417"/>
                  </a:lnTo>
                  <a:lnTo>
                    <a:pt x="716837" y="191240"/>
                  </a:lnTo>
                  <a:lnTo>
                    <a:pt x="721163" y="190357"/>
                  </a:lnTo>
                  <a:lnTo>
                    <a:pt x="725291" y="188791"/>
                  </a:lnTo>
                  <a:lnTo>
                    <a:pt x="729114" y="186584"/>
                  </a:lnTo>
                  <a:lnTo>
                    <a:pt x="732533" y="183792"/>
                  </a:lnTo>
                  <a:lnTo>
                    <a:pt x="735461" y="180487"/>
                  </a:lnTo>
                  <a:lnTo>
                    <a:pt x="737820" y="176756"/>
                  </a:lnTo>
                  <a:lnTo>
                    <a:pt x="739551" y="172694"/>
                  </a:lnTo>
                  <a:lnTo>
                    <a:pt x="740607" y="168408"/>
                  </a:lnTo>
                  <a:lnTo>
                    <a:pt x="740963" y="164008"/>
                  </a:lnTo>
                  <a:lnTo>
                    <a:pt x="740963" y="27432"/>
                  </a:lnTo>
                  <a:lnTo>
                    <a:pt x="740607" y="23031"/>
                  </a:lnTo>
                  <a:lnTo>
                    <a:pt x="739551" y="18745"/>
                  </a:lnTo>
                  <a:lnTo>
                    <a:pt x="737820" y="14683"/>
                  </a:lnTo>
                  <a:lnTo>
                    <a:pt x="735461" y="10952"/>
                  </a:lnTo>
                  <a:lnTo>
                    <a:pt x="732533" y="7647"/>
                  </a:lnTo>
                  <a:lnTo>
                    <a:pt x="729114" y="4855"/>
                  </a:lnTo>
                  <a:lnTo>
                    <a:pt x="725291" y="2648"/>
                  </a:lnTo>
                  <a:lnTo>
                    <a:pt x="721163" y="1083"/>
                  </a:lnTo>
                  <a:lnTo>
                    <a:pt x="716837" y="200"/>
                  </a:lnTo>
                  <a:lnTo>
                    <a:pt x="71353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4264635" y="4353601"/>
              <a:ext cx="649523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Rosette Size</a:t>
              </a:r>
            </a:p>
          </p:txBody>
        </p:sp>
      </p:grpSp>
      <p:sp>
        <p:nvSpPr>
          <p:cNvPr id="64" name="pl23">
            <a:extLst>
              <a:ext uri="{FF2B5EF4-FFF2-40B4-BE49-F238E27FC236}">
                <a16:creationId xmlns:a16="http://schemas.microsoft.com/office/drawing/2014/main" id="{D0071749-3A7A-3748-8D03-656B91ACF48B}"/>
              </a:ext>
            </a:extLst>
          </p:cNvPr>
          <p:cNvSpPr/>
          <p:nvPr/>
        </p:nvSpPr>
        <p:spPr>
          <a:xfrm rot="11022634">
            <a:off x="1197715" y="-602967"/>
            <a:ext cx="5523566" cy="5035249"/>
          </a:xfrm>
          <a:prstGeom prst="arc">
            <a:avLst/>
          </a:prstGeom>
          <a:ln w="33242" cap="flat">
            <a:solidFill>
              <a:srgbClr val="56B4E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g24">
            <a:extLst>
              <a:ext uri="{FF2B5EF4-FFF2-40B4-BE49-F238E27FC236}">
                <a16:creationId xmlns:a16="http://schemas.microsoft.com/office/drawing/2014/main" id="{F5D51787-CC8B-0446-9C9F-CC2384DB2AC1}"/>
              </a:ext>
            </a:extLst>
          </p:cNvPr>
          <p:cNvSpPr/>
          <p:nvPr/>
        </p:nvSpPr>
        <p:spPr>
          <a:xfrm rot="19119094">
            <a:off x="3714167" y="4346898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0" y="127970"/>
                </a:moveTo>
                <a:lnTo>
                  <a:pt x="174117" y="173610"/>
                </a:lnTo>
                <a:lnTo>
                  <a:pt x="126584" y="0"/>
                </a:lnTo>
                <a:close/>
              </a:path>
            </a:pathLst>
          </a:custGeom>
          <a:solidFill>
            <a:srgbClr val="56B4E9">
              <a:alpha val="100000"/>
            </a:srgbClr>
          </a:solidFill>
          <a:ln w="33242" cap="flat">
            <a:solidFill>
              <a:srgbClr val="56B4E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47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Richie David Honor</cp:lastModifiedBy>
  <cp:revision>6</cp:revision>
  <dcterms:created xsi:type="dcterms:W3CDTF">2017-02-13T16:18:36Z</dcterms:created>
  <dcterms:modified xsi:type="dcterms:W3CDTF">2021-02-18T21:13:23Z</dcterms:modified>
  <cp:category/>
</cp:coreProperties>
</file>