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g31">
            <a:extLst>
              <a:ext uri="{FF2B5EF4-FFF2-40B4-BE49-F238E27FC236}">
                <a16:creationId xmlns:a16="http://schemas.microsoft.com/office/drawing/2014/main" id="{EC9543C8-9628-524B-B2D5-D7AD52D7D3BA}"/>
              </a:ext>
            </a:extLst>
          </p:cNvPr>
          <p:cNvSpPr/>
          <p:nvPr/>
        </p:nvSpPr>
        <p:spPr>
          <a:xfrm>
            <a:off x="6567414" y="1195038"/>
            <a:ext cx="2082252" cy="339148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5"/>
          <p:cNvSpPr/>
          <p:nvPr/>
        </p:nvSpPr>
        <p:spPr>
          <a:xfrm>
            <a:off x="3665235" y="548680"/>
            <a:ext cx="823745" cy="1629641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0" y="0"/>
                </a:moveTo>
                <a:lnTo>
                  <a:pt x="9269" y="18338"/>
                </a:lnTo>
                <a:lnTo>
                  <a:pt x="19435" y="38449"/>
                </a:lnTo>
                <a:lnTo>
                  <a:pt x="29600" y="58560"/>
                </a:lnTo>
                <a:lnTo>
                  <a:pt x="39766" y="78670"/>
                </a:lnTo>
                <a:lnTo>
                  <a:pt x="49931" y="98781"/>
                </a:lnTo>
                <a:lnTo>
                  <a:pt x="60097" y="118892"/>
                </a:lnTo>
                <a:lnTo>
                  <a:pt x="70262" y="139002"/>
                </a:lnTo>
                <a:lnTo>
                  <a:pt x="80428" y="159113"/>
                </a:lnTo>
                <a:lnTo>
                  <a:pt x="90593" y="179224"/>
                </a:lnTo>
                <a:lnTo>
                  <a:pt x="100759" y="199334"/>
                </a:lnTo>
                <a:lnTo>
                  <a:pt x="110924" y="219445"/>
                </a:lnTo>
                <a:lnTo>
                  <a:pt x="121089" y="239556"/>
                </a:lnTo>
                <a:lnTo>
                  <a:pt x="131255" y="259666"/>
                </a:lnTo>
                <a:lnTo>
                  <a:pt x="141420" y="279777"/>
                </a:lnTo>
                <a:lnTo>
                  <a:pt x="151586" y="299888"/>
                </a:lnTo>
                <a:lnTo>
                  <a:pt x="161751" y="319998"/>
                </a:lnTo>
                <a:lnTo>
                  <a:pt x="171917" y="340109"/>
                </a:lnTo>
                <a:lnTo>
                  <a:pt x="182082" y="360220"/>
                </a:lnTo>
                <a:lnTo>
                  <a:pt x="192248" y="380330"/>
                </a:lnTo>
                <a:lnTo>
                  <a:pt x="202413" y="400441"/>
                </a:lnTo>
                <a:lnTo>
                  <a:pt x="212579" y="420552"/>
                </a:lnTo>
                <a:lnTo>
                  <a:pt x="222744" y="440662"/>
                </a:lnTo>
                <a:lnTo>
                  <a:pt x="232910" y="460773"/>
                </a:lnTo>
                <a:lnTo>
                  <a:pt x="243075" y="480884"/>
                </a:lnTo>
                <a:lnTo>
                  <a:pt x="253241" y="500994"/>
                </a:lnTo>
                <a:lnTo>
                  <a:pt x="263406" y="521105"/>
                </a:lnTo>
                <a:lnTo>
                  <a:pt x="273571" y="541216"/>
                </a:lnTo>
                <a:lnTo>
                  <a:pt x="283737" y="561326"/>
                </a:lnTo>
                <a:lnTo>
                  <a:pt x="293902" y="581437"/>
                </a:lnTo>
                <a:lnTo>
                  <a:pt x="304068" y="601548"/>
                </a:lnTo>
                <a:lnTo>
                  <a:pt x="314233" y="621658"/>
                </a:lnTo>
                <a:lnTo>
                  <a:pt x="324399" y="641769"/>
                </a:lnTo>
                <a:lnTo>
                  <a:pt x="334564" y="661880"/>
                </a:lnTo>
                <a:lnTo>
                  <a:pt x="344730" y="681990"/>
                </a:lnTo>
                <a:lnTo>
                  <a:pt x="354895" y="702101"/>
                </a:lnTo>
                <a:lnTo>
                  <a:pt x="365061" y="722212"/>
                </a:lnTo>
                <a:lnTo>
                  <a:pt x="375226" y="742322"/>
                </a:lnTo>
                <a:lnTo>
                  <a:pt x="385392" y="762433"/>
                </a:lnTo>
                <a:lnTo>
                  <a:pt x="395557" y="782544"/>
                </a:lnTo>
                <a:lnTo>
                  <a:pt x="405723" y="802654"/>
                </a:lnTo>
                <a:lnTo>
                  <a:pt x="415888" y="822765"/>
                </a:lnTo>
                <a:lnTo>
                  <a:pt x="426053" y="842876"/>
                </a:lnTo>
                <a:lnTo>
                  <a:pt x="436219" y="862986"/>
                </a:lnTo>
                <a:lnTo>
                  <a:pt x="446384" y="883097"/>
                </a:lnTo>
                <a:lnTo>
                  <a:pt x="456550" y="903208"/>
                </a:lnTo>
                <a:lnTo>
                  <a:pt x="466715" y="923318"/>
                </a:lnTo>
                <a:lnTo>
                  <a:pt x="476881" y="943429"/>
                </a:lnTo>
                <a:lnTo>
                  <a:pt x="487046" y="963540"/>
                </a:lnTo>
                <a:lnTo>
                  <a:pt x="497212" y="983650"/>
                </a:lnTo>
                <a:lnTo>
                  <a:pt x="507377" y="1003761"/>
                </a:lnTo>
                <a:lnTo>
                  <a:pt x="517543" y="1023872"/>
                </a:lnTo>
                <a:lnTo>
                  <a:pt x="527708" y="1043982"/>
                </a:lnTo>
                <a:lnTo>
                  <a:pt x="537874" y="1064093"/>
                </a:lnTo>
                <a:lnTo>
                  <a:pt x="548039" y="1084204"/>
                </a:lnTo>
                <a:lnTo>
                  <a:pt x="558205" y="1104314"/>
                </a:lnTo>
                <a:lnTo>
                  <a:pt x="568370" y="1124425"/>
                </a:lnTo>
                <a:lnTo>
                  <a:pt x="578535" y="1144536"/>
                </a:lnTo>
                <a:lnTo>
                  <a:pt x="588701" y="1164646"/>
                </a:lnTo>
                <a:lnTo>
                  <a:pt x="598866" y="1184757"/>
                </a:lnTo>
                <a:lnTo>
                  <a:pt x="609032" y="1204868"/>
                </a:lnTo>
                <a:lnTo>
                  <a:pt x="619197" y="1224978"/>
                </a:lnTo>
                <a:lnTo>
                  <a:pt x="629363" y="1245089"/>
                </a:lnTo>
                <a:lnTo>
                  <a:pt x="639528" y="1265200"/>
                </a:lnTo>
                <a:lnTo>
                  <a:pt x="649694" y="1285310"/>
                </a:lnTo>
                <a:lnTo>
                  <a:pt x="659859" y="1305421"/>
                </a:lnTo>
                <a:lnTo>
                  <a:pt x="670025" y="1325532"/>
                </a:lnTo>
                <a:lnTo>
                  <a:pt x="680190" y="1345642"/>
                </a:lnTo>
                <a:lnTo>
                  <a:pt x="690356" y="1365753"/>
                </a:lnTo>
                <a:lnTo>
                  <a:pt x="700521" y="1385864"/>
                </a:lnTo>
                <a:lnTo>
                  <a:pt x="710687" y="1405974"/>
                </a:lnTo>
                <a:lnTo>
                  <a:pt x="720852" y="1426085"/>
                </a:lnTo>
                <a:lnTo>
                  <a:pt x="731017" y="1446196"/>
                </a:lnTo>
                <a:lnTo>
                  <a:pt x="741183" y="1466306"/>
                </a:lnTo>
                <a:lnTo>
                  <a:pt x="751348" y="1486417"/>
                </a:lnTo>
                <a:lnTo>
                  <a:pt x="761514" y="1506528"/>
                </a:lnTo>
                <a:lnTo>
                  <a:pt x="771679" y="1526638"/>
                </a:lnTo>
                <a:lnTo>
                  <a:pt x="781845" y="1546749"/>
                </a:lnTo>
                <a:lnTo>
                  <a:pt x="792010" y="1566860"/>
                </a:lnTo>
                <a:lnTo>
                  <a:pt x="802176" y="1586970"/>
                </a:lnTo>
                <a:lnTo>
                  <a:pt x="812341" y="1607081"/>
                </a:lnTo>
                <a:lnTo>
                  <a:pt x="822507" y="1627192"/>
                </a:lnTo>
                <a:lnTo>
                  <a:pt x="823745" y="1629641"/>
                </a:lnTo>
              </a:path>
            </a:pathLst>
          </a:custGeom>
          <a:ln w="68426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g6"/>
          <p:cNvSpPr/>
          <p:nvPr/>
        </p:nvSpPr>
        <p:spPr>
          <a:xfrm>
            <a:off x="4328337" y="1979422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81201"/>
                </a:moveTo>
                <a:lnTo>
                  <a:pt x="150644" y="179722"/>
                </a:lnTo>
                <a:lnTo>
                  <a:pt x="160643" y="0"/>
                </a:lnTo>
                <a:close/>
              </a:path>
            </a:pathLst>
          </a:custGeom>
          <a:solidFill>
            <a:srgbClr val="66CC99">
              <a:alpha val="100000"/>
            </a:srgbClr>
          </a:solidFill>
          <a:ln w="68426" cap="flat">
            <a:solidFill>
              <a:srgbClr val="66CC99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7"/>
          <p:cNvSpPr/>
          <p:nvPr/>
        </p:nvSpPr>
        <p:spPr>
          <a:xfrm>
            <a:off x="1979712" y="1583303"/>
            <a:ext cx="1923328" cy="634163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0" y="0"/>
                </a:moveTo>
                <a:lnTo>
                  <a:pt x="25122" y="8283"/>
                </a:lnTo>
                <a:lnTo>
                  <a:pt x="55619" y="18338"/>
                </a:lnTo>
                <a:lnTo>
                  <a:pt x="86115" y="28394"/>
                </a:lnTo>
                <a:lnTo>
                  <a:pt x="116611" y="38449"/>
                </a:lnTo>
                <a:lnTo>
                  <a:pt x="147108" y="48504"/>
                </a:lnTo>
                <a:lnTo>
                  <a:pt x="177604" y="58560"/>
                </a:lnTo>
                <a:lnTo>
                  <a:pt x="208101" y="68615"/>
                </a:lnTo>
                <a:lnTo>
                  <a:pt x="238597" y="78670"/>
                </a:lnTo>
                <a:lnTo>
                  <a:pt x="269093" y="88726"/>
                </a:lnTo>
                <a:lnTo>
                  <a:pt x="299590" y="98781"/>
                </a:lnTo>
                <a:lnTo>
                  <a:pt x="330086" y="108836"/>
                </a:lnTo>
                <a:lnTo>
                  <a:pt x="360583" y="118892"/>
                </a:lnTo>
                <a:lnTo>
                  <a:pt x="391079" y="128947"/>
                </a:lnTo>
                <a:lnTo>
                  <a:pt x="421575" y="139002"/>
                </a:lnTo>
                <a:lnTo>
                  <a:pt x="452072" y="149058"/>
                </a:lnTo>
                <a:lnTo>
                  <a:pt x="482568" y="159113"/>
                </a:lnTo>
                <a:lnTo>
                  <a:pt x="513065" y="169168"/>
                </a:lnTo>
                <a:lnTo>
                  <a:pt x="543561" y="179224"/>
                </a:lnTo>
                <a:lnTo>
                  <a:pt x="574057" y="189279"/>
                </a:lnTo>
                <a:lnTo>
                  <a:pt x="604554" y="199334"/>
                </a:lnTo>
                <a:lnTo>
                  <a:pt x="635050" y="209390"/>
                </a:lnTo>
                <a:lnTo>
                  <a:pt x="665547" y="219445"/>
                </a:lnTo>
                <a:lnTo>
                  <a:pt x="696043" y="229500"/>
                </a:lnTo>
                <a:lnTo>
                  <a:pt x="726539" y="239556"/>
                </a:lnTo>
                <a:lnTo>
                  <a:pt x="757036" y="249611"/>
                </a:lnTo>
                <a:lnTo>
                  <a:pt x="787532" y="259666"/>
                </a:lnTo>
                <a:lnTo>
                  <a:pt x="818029" y="269722"/>
                </a:lnTo>
                <a:lnTo>
                  <a:pt x="848525" y="279777"/>
                </a:lnTo>
                <a:lnTo>
                  <a:pt x="879021" y="289832"/>
                </a:lnTo>
                <a:lnTo>
                  <a:pt x="909518" y="299888"/>
                </a:lnTo>
                <a:lnTo>
                  <a:pt x="940014" y="309943"/>
                </a:lnTo>
                <a:lnTo>
                  <a:pt x="970511" y="319998"/>
                </a:lnTo>
                <a:lnTo>
                  <a:pt x="1001007" y="330054"/>
                </a:lnTo>
                <a:lnTo>
                  <a:pt x="1031503" y="340109"/>
                </a:lnTo>
                <a:lnTo>
                  <a:pt x="1062000" y="350164"/>
                </a:lnTo>
                <a:lnTo>
                  <a:pt x="1092496" y="360220"/>
                </a:lnTo>
                <a:lnTo>
                  <a:pt x="1122993" y="370275"/>
                </a:lnTo>
                <a:lnTo>
                  <a:pt x="1153489" y="380330"/>
                </a:lnTo>
                <a:lnTo>
                  <a:pt x="1183985" y="390386"/>
                </a:lnTo>
                <a:lnTo>
                  <a:pt x="1214482" y="400441"/>
                </a:lnTo>
                <a:lnTo>
                  <a:pt x="1244978" y="410496"/>
                </a:lnTo>
                <a:lnTo>
                  <a:pt x="1275475" y="420552"/>
                </a:lnTo>
                <a:lnTo>
                  <a:pt x="1305971" y="430607"/>
                </a:lnTo>
                <a:lnTo>
                  <a:pt x="1336467" y="440662"/>
                </a:lnTo>
                <a:lnTo>
                  <a:pt x="1366964" y="450718"/>
                </a:lnTo>
                <a:lnTo>
                  <a:pt x="1397460" y="460773"/>
                </a:lnTo>
                <a:lnTo>
                  <a:pt x="1427957" y="470828"/>
                </a:lnTo>
                <a:lnTo>
                  <a:pt x="1458453" y="480884"/>
                </a:lnTo>
                <a:lnTo>
                  <a:pt x="1488949" y="490939"/>
                </a:lnTo>
                <a:lnTo>
                  <a:pt x="1519446" y="500994"/>
                </a:lnTo>
                <a:lnTo>
                  <a:pt x="1549942" y="511050"/>
                </a:lnTo>
                <a:lnTo>
                  <a:pt x="1580439" y="521105"/>
                </a:lnTo>
                <a:lnTo>
                  <a:pt x="1610935" y="531160"/>
                </a:lnTo>
                <a:lnTo>
                  <a:pt x="1641431" y="541216"/>
                </a:lnTo>
                <a:lnTo>
                  <a:pt x="1671928" y="551271"/>
                </a:lnTo>
                <a:lnTo>
                  <a:pt x="1702424" y="561326"/>
                </a:lnTo>
                <a:lnTo>
                  <a:pt x="1732921" y="571382"/>
                </a:lnTo>
                <a:lnTo>
                  <a:pt x="1763417" y="581437"/>
                </a:lnTo>
                <a:lnTo>
                  <a:pt x="1793913" y="591492"/>
                </a:lnTo>
                <a:lnTo>
                  <a:pt x="1824410" y="601548"/>
                </a:lnTo>
                <a:lnTo>
                  <a:pt x="1854906" y="611603"/>
                </a:lnTo>
                <a:lnTo>
                  <a:pt x="1885403" y="621658"/>
                </a:lnTo>
                <a:lnTo>
                  <a:pt x="1915899" y="631714"/>
                </a:lnTo>
                <a:lnTo>
                  <a:pt x="1923328" y="634163"/>
                </a:lnTo>
              </a:path>
            </a:pathLst>
          </a:custGeom>
          <a:ln w="43495" cap="flat">
            <a:solidFill>
              <a:srgbClr val="CC6666">
                <a:alpha val="9294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g8"/>
          <p:cNvSpPr/>
          <p:nvPr/>
        </p:nvSpPr>
        <p:spPr>
          <a:xfrm>
            <a:off x="3726814" y="2083180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0" y="170947"/>
                </a:moveTo>
                <a:lnTo>
                  <a:pt x="176227" y="134287"/>
                </a:lnTo>
                <a:lnTo>
                  <a:pt x="56365" y="0"/>
                </a:lnTo>
                <a:close/>
              </a:path>
            </a:pathLst>
          </a:custGeom>
          <a:solidFill>
            <a:srgbClr val="CC6666">
              <a:alpha val="92941"/>
            </a:srgbClr>
          </a:solidFill>
          <a:ln w="43495" cap="flat">
            <a:solidFill>
              <a:srgbClr val="CC6666">
                <a:alpha val="9294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9"/>
          <p:cNvSpPr/>
          <p:nvPr/>
        </p:nvSpPr>
        <p:spPr>
          <a:xfrm>
            <a:off x="4689813" y="548680"/>
            <a:ext cx="823745" cy="1629641"/>
          </a:xfrm>
          <a:custGeom>
            <a:avLst/>
            <a:gdLst/>
            <a:ahLst/>
            <a:cxnLst/>
            <a:rect l="0" t="0" r="0" b="0"/>
            <a:pathLst>
              <a:path w="823745" h="1629641">
                <a:moveTo>
                  <a:pt x="823745" y="0"/>
                </a:moveTo>
                <a:lnTo>
                  <a:pt x="814475" y="18338"/>
                </a:lnTo>
                <a:lnTo>
                  <a:pt x="804310" y="38449"/>
                </a:lnTo>
                <a:lnTo>
                  <a:pt x="794144" y="58560"/>
                </a:lnTo>
                <a:lnTo>
                  <a:pt x="783979" y="78670"/>
                </a:lnTo>
                <a:lnTo>
                  <a:pt x="773813" y="98781"/>
                </a:lnTo>
                <a:lnTo>
                  <a:pt x="763648" y="118892"/>
                </a:lnTo>
                <a:lnTo>
                  <a:pt x="753482" y="139002"/>
                </a:lnTo>
                <a:lnTo>
                  <a:pt x="743317" y="159113"/>
                </a:lnTo>
                <a:lnTo>
                  <a:pt x="733151" y="179224"/>
                </a:lnTo>
                <a:lnTo>
                  <a:pt x="722986" y="199334"/>
                </a:lnTo>
                <a:lnTo>
                  <a:pt x="712820" y="219445"/>
                </a:lnTo>
                <a:lnTo>
                  <a:pt x="702655" y="239556"/>
                </a:lnTo>
                <a:lnTo>
                  <a:pt x="692489" y="259666"/>
                </a:lnTo>
                <a:lnTo>
                  <a:pt x="682324" y="279777"/>
                </a:lnTo>
                <a:lnTo>
                  <a:pt x="672158" y="299888"/>
                </a:lnTo>
                <a:lnTo>
                  <a:pt x="661993" y="319998"/>
                </a:lnTo>
                <a:lnTo>
                  <a:pt x="651828" y="340109"/>
                </a:lnTo>
                <a:lnTo>
                  <a:pt x="641662" y="360220"/>
                </a:lnTo>
                <a:lnTo>
                  <a:pt x="631497" y="380330"/>
                </a:lnTo>
                <a:lnTo>
                  <a:pt x="621331" y="400441"/>
                </a:lnTo>
                <a:lnTo>
                  <a:pt x="611166" y="420552"/>
                </a:lnTo>
                <a:lnTo>
                  <a:pt x="601000" y="440662"/>
                </a:lnTo>
                <a:lnTo>
                  <a:pt x="590835" y="460773"/>
                </a:lnTo>
                <a:lnTo>
                  <a:pt x="580669" y="480884"/>
                </a:lnTo>
                <a:lnTo>
                  <a:pt x="570504" y="500994"/>
                </a:lnTo>
                <a:lnTo>
                  <a:pt x="560338" y="521105"/>
                </a:lnTo>
                <a:lnTo>
                  <a:pt x="550173" y="541216"/>
                </a:lnTo>
                <a:lnTo>
                  <a:pt x="540007" y="561326"/>
                </a:lnTo>
                <a:lnTo>
                  <a:pt x="529842" y="581437"/>
                </a:lnTo>
                <a:lnTo>
                  <a:pt x="519676" y="601548"/>
                </a:lnTo>
                <a:lnTo>
                  <a:pt x="509511" y="621658"/>
                </a:lnTo>
                <a:lnTo>
                  <a:pt x="499346" y="641769"/>
                </a:lnTo>
                <a:lnTo>
                  <a:pt x="489180" y="661880"/>
                </a:lnTo>
                <a:lnTo>
                  <a:pt x="479015" y="681990"/>
                </a:lnTo>
                <a:lnTo>
                  <a:pt x="468849" y="702101"/>
                </a:lnTo>
                <a:lnTo>
                  <a:pt x="458684" y="722212"/>
                </a:lnTo>
                <a:lnTo>
                  <a:pt x="448518" y="742322"/>
                </a:lnTo>
                <a:lnTo>
                  <a:pt x="438353" y="762433"/>
                </a:lnTo>
                <a:lnTo>
                  <a:pt x="428187" y="782544"/>
                </a:lnTo>
                <a:lnTo>
                  <a:pt x="418022" y="802654"/>
                </a:lnTo>
                <a:lnTo>
                  <a:pt x="407856" y="822765"/>
                </a:lnTo>
                <a:lnTo>
                  <a:pt x="397691" y="842876"/>
                </a:lnTo>
                <a:lnTo>
                  <a:pt x="387525" y="862986"/>
                </a:lnTo>
                <a:lnTo>
                  <a:pt x="377360" y="883097"/>
                </a:lnTo>
                <a:lnTo>
                  <a:pt x="367194" y="903208"/>
                </a:lnTo>
                <a:lnTo>
                  <a:pt x="357029" y="923318"/>
                </a:lnTo>
                <a:lnTo>
                  <a:pt x="346864" y="943429"/>
                </a:lnTo>
                <a:lnTo>
                  <a:pt x="336698" y="963540"/>
                </a:lnTo>
                <a:lnTo>
                  <a:pt x="326533" y="983650"/>
                </a:lnTo>
                <a:lnTo>
                  <a:pt x="316367" y="1003761"/>
                </a:lnTo>
                <a:lnTo>
                  <a:pt x="306202" y="1023872"/>
                </a:lnTo>
                <a:lnTo>
                  <a:pt x="296036" y="1043982"/>
                </a:lnTo>
                <a:lnTo>
                  <a:pt x="285871" y="1064093"/>
                </a:lnTo>
                <a:lnTo>
                  <a:pt x="275705" y="1084204"/>
                </a:lnTo>
                <a:lnTo>
                  <a:pt x="265540" y="1104314"/>
                </a:lnTo>
                <a:lnTo>
                  <a:pt x="255374" y="1124425"/>
                </a:lnTo>
                <a:lnTo>
                  <a:pt x="245209" y="1144536"/>
                </a:lnTo>
                <a:lnTo>
                  <a:pt x="235043" y="1164646"/>
                </a:lnTo>
                <a:lnTo>
                  <a:pt x="224878" y="1184757"/>
                </a:lnTo>
                <a:lnTo>
                  <a:pt x="214712" y="1204868"/>
                </a:lnTo>
                <a:lnTo>
                  <a:pt x="204547" y="1224978"/>
                </a:lnTo>
                <a:lnTo>
                  <a:pt x="194382" y="1245089"/>
                </a:lnTo>
                <a:lnTo>
                  <a:pt x="184216" y="1265200"/>
                </a:lnTo>
                <a:lnTo>
                  <a:pt x="174051" y="1285310"/>
                </a:lnTo>
                <a:lnTo>
                  <a:pt x="163885" y="1305421"/>
                </a:lnTo>
                <a:lnTo>
                  <a:pt x="153720" y="1325532"/>
                </a:lnTo>
                <a:lnTo>
                  <a:pt x="143554" y="1345642"/>
                </a:lnTo>
                <a:lnTo>
                  <a:pt x="133389" y="1365753"/>
                </a:lnTo>
                <a:lnTo>
                  <a:pt x="123223" y="1385864"/>
                </a:lnTo>
                <a:lnTo>
                  <a:pt x="113058" y="1405974"/>
                </a:lnTo>
                <a:lnTo>
                  <a:pt x="102892" y="1426085"/>
                </a:lnTo>
                <a:lnTo>
                  <a:pt x="92727" y="1446196"/>
                </a:lnTo>
                <a:lnTo>
                  <a:pt x="82561" y="1466306"/>
                </a:lnTo>
                <a:lnTo>
                  <a:pt x="72396" y="1486417"/>
                </a:lnTo>
                <a:lnTo>
                  <a:pt x="62230" y="1506528"/>
                </a:lnTo>
                <a:lnTo>
                  <a:pt x="52065" y="1526638"/>
                </a:lnTo>
                <a:lnTo>
                  <a:pt x="41900" y="1546749"/>
                </a:lnTo>
                <a:lnTo>
                  <a:pt x="31734" y="1566860"/>
                </a:lnTo>
                <a:lnTo>
                  <a:pt x="21569" y="1586970"/>
                </a:lnTo>
                <a:lnTo>
                  <a:pt x="11403" y="1607081"/>
                </a:lnTo>
                <a:lnTo>
                  <a:pt x="1238" y="1627192"/>
                </a:lnTo>
                <a:lnTo>
                  <a:pt x="0" y="1629641"/>
                </a:lnTo>
              </a:path>
            </a:pathLst>
          </a:custGeom>
          <a:ln w="52692" cap="flat">
            <a:solidFill>
              <a:srgbClr val="CC6666">
                <a:alpha val="59215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g10"/>
          <p:cNvSpPr/>
          <p:nvPr/>
        </p:nvSpPr>
        <p:spPr>
          <a:xfrm>
            <a:off x="4689812" y="1979422"/>
            <a:ext cx="160643" cy="179722"/>
          </a:xfrm>
          <a:custGeom>
            <a:avLst/>
            <a:gdLst/>
            <a:ahLst/>
            <a:cxnLst/>
            <a:rect l="0" t="0" r="0" b="0"/>
            <a:pathLst>
              <a:path w="160643" h="179722">
                <a:moveTo>
                  <a:pt x="0" y="0"/>
                </a:moveTo>
                <a:lnTo>
                  <a:pt x="9999" y="179722"/>
                </a:lnTo>
                <a:lnTo>
                  <a:pt x="160643" y="81201"/>
                </a:lnTo>
                <a:close/>
              </a:path>
            </a:pathLst>
          </a:custGeom>
          <a:solidFill>
            <a:srgbClr val="CC6666">
              <a:alpha val="59215"/>
            </a:srgbClr>
          </a:solidFill>
          <a:ln w="52692" cap="flat">
            <a:solidFill>
              <a:srgbClr val="CC6666">
                <a:alpha val="59215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l11"/>
          <p:cNvSpPr/>
          <p:nvPr/>
        </p:nvSpPr>
        <p:spPr>
          <a:xfrm>
            <a:off x="5312968" y="1583303"/>
            <a:ext cx="1923328" cy="634163"/>
          </a:xfrm>
          <a:custGeom>
            <a:avLst/>
            <a:gdLst/>
            <a:ahLst/>
            <a:cxnLst/>
            <a:rect l="0" t="0" r="0" b="0"/>
            <a:pathLst>
              <a:path w="1923328" h="634163">
                <a:moveTo>
                  <a:pt x="1923328" y="0"/>
                </a:moveTo>
                <a:lnTo>
                  <a:pt x="1898205" y="8283"/>
                </a:lnTo>
                <a:lnTo>
                  <a:pt x="1867709" y="18338"/>
                </a:lnTo>
                <a:lnTo>
                  <a:pt x="1837213" y="28394"/>
                </a:lnTo>
                <a:lnTo>
                  <a:pt x="1806716" y="38449"/>
                </a:lnTo>
                <a:lnTo>
                  <a:pt x="1776220" y="48504"/>
                </a:lnTo>
                <a:lnTo>
                  <a:pt x="1745723" y="58560"/>
                </a:lnTo>
                <a:lnTo>
                  <a:pt x="1715227" y="68615"/>
                </a:lnTo>
                <a:lnTo>
                  <a:pt x="1684731" y="78670"/>
                </a:lnTo>
                <a:lnTo>
                  <a:pt x="1654234" y="88726"/>
                </a:lnTo>
                <a:lnTo>
                  <a:pt x="1623738" y="98781"/>
                </a:lnTo>
                <a:lnTo>
                  <a:pt x="1593241" y="108836"/>
                </a:lnTo>
                <a:lnTo>
                  <a:pt x="1562745" y="118892"/>
                </a:lnTo>
                <a:lnTo>
                  <a:pt x="1532249" y="128947"/>
                </a:lnTo>
                <a:lnTo>
                  <a:pt x="1501752" y="139002"/>
                </a:lnTo>
                <a:lnTo>
                  <a:pt x="1471256" y="149058"/>
                </a:lnTo>
                <a:lnTo>
                  <a:pt x="1440759" y="159113"/>
                </a:lnTo>
                <a:lnTo>
                  <a:pt x="1410263" y="169168"/>
                </a:lnTo>
                <a:lnTo>
                  <a:pt x="1379767" y="179224"/>
                </a:lnTo>
                <a:lnTo>
                  <a:pt x="1349270" y="189279"/>
                </a:lnTo>
                <a:lnTo>
                  <a:pt x="1318774" y="199334"/>
                </a:lnTo>
                <a:lnTo>
                  <a:pt x="1288277" y="209390"/>
                </a:lnTo>
                <a:lnTo>
                  <a:pt x="1257781" y="219445"/>
                </a:lnTo>
                <a:lnTo>
                  <a:pt x="1227285" y="229500"/>
                </a:lnTo>
                <a:lnTo>
                  <a:pt x="1196788" y="239556"/>
                </a:lnTo>
                <a:lnTo>
                  <a:pt x="1166292" y="249611"/>
                </a:lnTo>
                <a:lnTo>
                  <a:pt x="1135795" y="259666"/>
                </a:lnTo>
                <a:lnTo>
                  <a:pt x="1105299" y="269722"/>
                </a:lnTo>
                <a:lnTo>
                  <a:pt x="1074803" y="279777"/>
                </a:lnTo>
                <a:lnTo>
                  <a:pt x="1044306" y="289832"/>
                </a:lnTo>
                <a:lnTo>
                  <a:pt x="1013810" y="299888"/>
                </a:lnTo>
                <a:lnTo>
                  <a:pt x="983313" y="309943"/>
                </a:lnTo>
                <a:lnTo>
                  <a:pt x="952817" y="319998"/>
                </a:lnTo>
                <a:lnTo>
                  <a:pt x="922321" y="330054"/>
                </a:lnTo>
                <a:lnTo>
                  <a:pt x="891824" y="340109"/>
                </a:lnTo>
                <a:lnTo>
                  <a:pt x="861328" y="350164"/>
                </a:lnTo>
                <a:lnTo>
                  <a:pt x="830831" y="360220"/>
                </a:lnTo>
                <a:lnTo>
                  <a:pt x="800335" y="370275"/>
                </a:lnTo>
                <a:lnTo>
                  <a:pt x="769839" y="380330"/>
                </a:lnTo>
                <a:lnTo>
                  <a:pt x="739342" y="390386"/>
                </a:lnTo>
                <a:lnTo>
                  <a:pt x="708846" y="400441"/>
                </a:lnTo>
                <a:lnTo>
                  <a:pt x="678349" y="410496"/>
                </a:lnTo>
                <a:lnTo>
                  <a:pt x="647853" y="420552"/>
                </a:lnTo>
                <a:lnTo>
                  <a:pt x="617357" y="430607"/>
                </a:lnTo>
                <a:lnTo>
                  <a:pt x="586860" y="440662"/>
                </a:lnTo>
                <a:lnTo>
                  <a:pt x="556364" y="450718"/>
                </a:lnTo>
                <a:lnTo>
                  <a:pt x="525867" y="460773"/>
                </a:lnTo>
                <a:lnTo>
                  <a:pt x="495371" y="470828"/>
                </a:lnTo>
                <a:lnTo>
                  <a:pt x="464875" y="480884"/>
                </a:lnTo>
                <a:lnTo>
                  <a:pt x="434378" y="490939"/>
                </a:lnTo>
                <a:lnTo>
                  <a:pt x="403882" y="500994"/>
                </a:lnTo>
                <a:lnTo>
                  <a:pt x="373385" y="511050"/>
                </a:lnTo>
                <a:lnTo>
                  <a:pt x="342889" y="521105"/>
                </a:lnTo>
                <a:lnTo>
                  <a:pt x="312393" y="531160"/>
                </a:lnTo>
                <a:lnTo>
                  <a:pt x="281896" y="541216"/>
                </a:lnTo>
                <a:lnTo>
                  <a:pt x="251400" y="551271"/>
                </a:lnTo>
                <a:lnTo>
                  <a:pt x="220903" y="561326"/>
                </a:lnTo>
                <a:lnTo>
                  <a:pt x="190407" y="571382"/>
                </a:lnTo>
                <a:lnTo>
                  <a:pt x="159911" y="581437"/>
                </a:lnTo>
                <a:lnTo>
                  <a:pt x="129414" y="591492"/>
                </a:lnTo>
                <a:lnTo>
                  <a:pt x="98918" y="601548"/>
                </a:lnTo>
                <a:lnTo>
                  <a:pt x="68421" y="611603"/>
                </a:lnTo>
                <a:lnTo>
                  <a:pt x="37925" y="621658"/>
                </a:lnTo>
                <a:lnTo>
                  <a:pt x="7429" y="631714"/>
                </a:lnTo>
                <a:lnTo>
                  <a:pt x="0" y="634163"/>
                </a:lnTo>
              </a:path>
            </a:pathLst>
          </a:custGeom>
          <a:ln w="36974" cap="flat">
            <a:solidFill>
              <a:srgbClr val="CC6666">
                <a:alpha val="70196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g12"/>
          <p:cNvSpPr/>
          <p:nvPr/>
        </p:nvSpPr>
        <p:spPr>
          <a:xfrm>
            <a:off x="5312968" y="2083180"/>
            <a:ext cx="176227" cy="170947"/>
          </a:xfrm>
          <a:custGeom>
            <a:avLst/>
            <a:gdLst/>
            <a:ahLst/>
            <a:cxnLst/>
            <a:rect l="0" t="0" r="0" b="0"/>
            <a:pathLst>
              <a:path w="176227" h="170947">
                <a:moveTo>
                  <a:pt x="119862" y="0"/>
                </a:moveTo>
                <a:lnTo>
                  <a:pt x="0" y="134287"/>
                </a:lnTo>
                <a:lnTo>
                  <a:pt x="176227" y="170947"/>
                </a:lnTo>
                <a:close/>
              </a:path>
            </a:pathLst>
          </a:custGeom>
          <a:solidFill>
            <a:srgbClr val="CC6666">
              <a:alpha val="70196"/>
            </a:srgbClr>
          </a:solidFill>
          <a:ln w="36974" cap="flat">
            <a:solidFill>
              <a:srgbClr val="CC6666">
                <a:alpha val="70196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pl13"/>
          <p:cNvSpPr/>
          <p:nvPr/>
        </p:nvSpPr>
        <p:spPr>
          <a:xfrm>
            <a:off x="4589397" y="2578781"/>
            <a:ext cx="0" cy="1629641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0"/>
                </a:moveTo>
                <a:lnTo>
                  <a:pt x="0" y="18338"/>
                </a:lnTo>
                <a:lnTo>
                  <a:pt x="0" y="38449"/>
                </a:lnTo>
                <a:lnTo>
                  <a:pt x="0" y="58560"/>
                </a:lnTo>
                <a:lnTo>
                  <a:pt x="0" y="78670"/>
                </a:lnTo>
                <a:lnTo>
                  <a:pt x="0" y="98781"/>
                </a:lnTo>
                <a:lnTo>
                  <a:pt x="0" y="118892"/>
                </a:lnTo>
                <a:lnTo>
                  <a:pt x="0" y="139002"/>
                </a:lnTo>
                <a:lnTo>
                  <a:pt x="0" y="159113"/>
                </a:lnTo>
                <a:lnTo>
                  <a:pt x="0" y="179224"/>
                </a:lnTo>
                <a:lnTo>
                  <a:pt x="0" y="199334"/>
                </a:lnTo>
                <a:lnTo>
                  <a:pt x="0" y="219445"/>
                </a:lnTo>
                <a:lnTo>
                  <a:pt x="0" y="239556"/>
                </a:lnTo>
                <a:lnTo>
                  <a:pt x="0" y="259666"/>
                </a:lnTo>
                <a:lnTo>
                  <a:pt x="0" y="279777"/>
                </a:lnTo>
                <a:lnTo>
                  <a:pt x="0" y="299888"/>
                </a:lnTo>
                <a:lnTo>
                  <a:pt x="0" y="319998"/>
                </a:lnTo>
                <a:lnTo>
                  <a:pt x="0" y="340109"/>
                </a:lnTo>
                <a:lnTo>
                  <a:pt x="0" y="360220"/>
                </a:lnTo>
                <a:lnTo>
                  <a:pt x="0" y="380330"/>
                </a:lnTo>
                <a:lnTo>
                  <a:pt x="0" y="400441"/>
                </a:lnTo>
                <a:lnTo>
                  <a:pt x="0" y="420552"/>
                </a:lnTo>
                <a:lnTo>
                  <a:pt x="0" y="440662"/>
                </a:lnTo>
                <a:lnTo>
                  <a:pt x="0" y="460773"/>
                </a:lnTo>
                <a:lnTo>
                  <a:pt x="0" y="480884"/>
                </a:lnTo>
                <a:lnTo>
                  <a:pt x="0" y="500994"/>
                </a:lnTo>
                <a:lnTo>
                  <a:pt x="0" y="521105"/>
                </a:lnTo>
                <a:lnTo>
                  <a:pt x="0" y="541216"/>
                </a:lnTo>
                <a:lnTo>
                  <a:pt x="0" y="561326"/>
                </a:lnTo>
                <a:lnTo>
                  <a:pt x="0" y="581437"/>
                </a:lnTo>
                <a:lnTo>
                  <a:pt x="0" y="601548"/>
                </a:lnTo>
                <a:lnTo>
                  <a:pt x="0" y="621658"/>
                </a:lnTo>
                <a:lnTo>
                  <a:pt x="0" y="641769"/>
                </a:lnTo>
                <a:lnTo>
                  <a:pt x="0" y="661880"/>
                </a:lnTo>
                <a:lnTo>
                  <a:pt x="0" y="681990"/>
                </a:lnTo>
                <a:lnTo>
                  <a:pt x="0" y="702101"/>
                </a:lnTo>
                <a:lnTo>
                  <a:pt x="0" y="722212"/>
                </a:lnTo>
                <a:lnTo>
                  <a:pt x="0" y="742322"/>
                </a:lnTo>
                <a:lnTo>
                  <a:pt x="0" y="762433"/>
                </a:lnTo>
                <a:lnTo>
                  <a:pt x="0" y="782544"/>
                </a:lnTo>
                <a:lnTo>
                  <a:pt x="0" y="802654"/>
                </a:lnTo>
                <a:lnTo>
                  <a:pt x="0" y="822765"/>
                </a:lnTo>
                <a:lnTo>
                  <a:pt x="0" y="842876"/>
                </a:lnTo>
                <a:lnTo>
                  <a:pt x="0" y="862986"/>
                </a:lnTo>
                <a:lnTo>
                  <a:pt x="0" y="883097"/>
                </a:lnTo>
                <a:lnTo>
                  <a:pt x="0" y="903208"/>
                </a:lnTo>
                <a:lnTo>
                  <a:pt x="0" y="923318"/>
                </a:lnTo>
                <a:lnTo>
                  <a:pt x="0" y="943429"/>
                </a:lnTo>
                <a:lnTo>
                  <a:pt x="0" y="963540"/>
                </a:lnTo>
                <a:lnTo>
                  <a:pt x="0" y="983650"/>
                </a:lnTo>
                <a:lnTo>
                  <a:pt x="0" y="1003761"/>
                </a:lnTo>
                <a:lnTo>
                  <a:pt x="0" y="1023872"/>
                </a:lnTo>
                <a:lnTo>
                  <a:pt x="0" y="1043982"/>
                </a:lnTo>
                <a:lnTo>
                  <a:pt x="0" y="1064093"/>
                </a:lnTo>
                <a:lnTo>
                  <a:pt x="0" y="1084204"/>
                </a:lnTo>
                <a:lnTo>
                  <a:pt x="0" y="1104314"/>
                </a:lnTo>
                <a:lnTo>
                  <a:pt x="0" y="1124425"/>
                </a:lnTo>
                <a:lnTo>
                  <a:pt x="0" y="1144536"/>
                </a:lnTo>
                <a:lnTo>
                  <a:pt x="0" y="1164646"/>
                </a:lnTo>
                <a:lnTo>
                  <a:pt x="0" y="1184757"/>
                </a:lnTo>
                <a:lnTo>
                  <a:pt x="0" y="1204868"/>
                </a:lnTo>
                <a:lnTo>
                  <a:pt x="0" y="1224978"/>
                </a:lnTo>
                <a:lnTo>
                  <a:pt x="0" y="1245089"/>
                </a:lnTo>
                <a:lnTo>
                  <a:pt x="0" y="1265200"/>
                </a:lnTo>
                <a:lnTo>
                  <a:pt x="0" y="1285310"/>
                </a:lnTo>
                <a:lnTo>
                  <a:pt x="0" y="1305421"/>
                </a:lnTo>
                <a:lnTo>
                  <a:pt x="0" y="1325532"/>
                </a:lnTo>
                <a:lnTo>
                  <a:pt x="0" y="1345642"/>
                </a:lnTo>
                <a:lnTo>
                  <a:pt x="0" y="1365753"/>
                </a:lnTo>
                <a:lnTo>
                  <a:pt x="0" y="1385864"/>
                </a:lnTo>
                <a:lnTo>
                  <a:pt x="0" y="1405974"/>
                </a:lnTo>
                <a:lnTo>
                  <a:pt x="0" y="1426085"/>
                </a:lnTo>
                <a:lnTo>
                  <a:pt x="0" y="1446196"/>
                </a:lnTo>
                <a:lnTo>
                  <a:pt x="0" y="1466306"/>
                </a:lnTo>
                <a:lnTo>
                  <a:pt x="0" y="1486417"/>
                </a:lnTo>
                <a:lnTo>
                  <a:pt x="0" y="1506528"/>
                </a:lnTo>
                <a:lnTo>
                  <a:pt x="0" y="1526638"/>
                </a:lnTo>
                <a:lnTo>
                  <a:pt x="0" y="1546749"/>
                </a:lnTo>
                <a:lnTo>
                  <a:pt x="0" y="1566860"/>
                </a:lnTo>
                <a:lnTo>
                  <a:pt x="0" y="1586970"/>
                </a:lnTo>
                <a:lnTo>
                  <a:pt x="0" y="1607081"/>
                </a:lnTo>
                <a:lnTo>
                  <a:pt x="0" y="1627192"/>
                </a:lnTo>
                <a:lnTo>
                  <a:pt x="0" y="1629641"/>
                </a:lnTo>
              </a:path>
            </a:pathLst>
          </a:custGeom>
          <a:ln w="34093" cap="flat">
            <a:solidFill>
              <a:srgbClr val="CC6666">
                <a:alpha val="7843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pg14"/>
          <p:cNvSpPr/>
          <p:nvPr/>
        </p:nvSpPr>
        <p:spPr>
          <a:xfrm>
            <a:off x="4499397" y="4052538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0" y="0"/>
                </a:moveTo>
                <a:lnTo>
                  <a:pt x="89999" y="155884"/>
                </a:lnTo>
                <a:lnTo>
                  <a:pt x="180000" y="0"/>
                </a:lnTo>
                <a:close/>
              </a:path>
            </a:pathLst>
          </a:custGeom>
          <a:solidFill>
            <a:srgbClr val="CC6666">
              <a:alpha val="7843"/>
            </a:srgbClr>
          </a:solidFill>
          <a:ln w="34093" cap="flat">
            <a:solidFill>
              <a:srgbClr val="CC6666">
                <a:alpha val="7843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pl15"/>
          <p:cNvSpPr/>
          <p:nvPr/>
        </p:nvSpPr>
        <p:spPr>
          <a:xfrm>
            <a:off x="4790230" y="1583303"/>
            <a:ext cx="2653871" cy="2625119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2653871" y="0"/>
                </a:moveTo>
                <a:lnTo>
                  <a:pt x="2635332" y="18338"/>
                </a:lnTo>
                <a:lnTo>
                  <a:pt x="2604835" y="48504"/>
                </a:lnTo>
                <a:lnTo>
                  <a:pt x="2574339" y="78670"/>
                </a:lnTo>
                <a:lnTo>
                  <a:pt x="2543842" y="108836"/>
                </a:lnTo>
                <a:lnTo>
                  <a:pt x="2513346" y="139002"/>
                </a:lnTo>
                <a:lnTo>
                  <a:pt x="2482850" y="169168"/>
                </a:lnTo>
                <a:lnTo>
                  <a:pt x="2452353" y="199334"/>
                </a:lnTo>
                <a:lnTo>
                  <a:pt x="2421857" y="229500"/>
                </a:lnTo>
                <a:lnTo>
                  <a:pt x="2391360" y="259666"/>
                </a:lnTo>
                <a:lnTo>
                  <a:pt x="2360864" y="289832"/>
                </a:lnTo>
                <a:lnTo>
                  <a:pt x="2330368" y="319998"/>
                </a:lnTo>
                <a:lnTo>
                  <a:pt x="2299871" y="350164"/>
                </a:lnTo>
                <a:lnTo>
                  <a:pt x="2269375" y="380330"/>
                </a:lnTo>
                <a:lnTo>
                  <a:pt x="2238878" y="410496"/>
                </a:lnTo>
                <a:lnTo>
                  <a:pt x="2208382" y="440662"/>
                </a:lnTo>
                <a:lnTo>
                  <a:pt x="2177886" y="470828"/>
                </a:lnTo>
                <a:lnTo>
                  <a:pt x="2147389" y="500994"/>
                </a:lnTo>
                <a:lnTo>
                  <a:pt x="2116893" y="531160"/>
                </a:lnTo>
                <a:lnTo>
                  <a:pt x="2086396" y="561326"/>
                </a:lnTo>
                <a:lnTo>
                  <a:pt x="2055900" y="591492"/>
                </a:lnTo>
                <a:lnTo>
                  <a:pt x="2025404" y="621658"/>
                </a:lnTo>
                <a:lnTo>
                  <a:pt x="1994907" y="651824"/>
                </a:lnTo>
                <a:lnTo>
                  <a:pt x="1964411" y="681990"/>
                </a:lnTo>
                <a:lnTo>
                  <a:pt x="1933914" y="712156"/>
                </a:lnTo>
                <a:lnTo>
                  <a:pt x="1903418" y="742322"/>
                </a:lnTo>
                <a:lnTo>
                  <a:pt x="1872922" y="772488"/>
                </a:lnTo>
                <a:lnTo>
                  <a:pt x="1842425" y="802654"/>
                </a:lnTo>
                <a:lnTo>
                  <a:pt x="1811929" y="832820"/>
                </a:lnTo>
                <a:lnTo>
                  <a:pt x="1781432" y="862986"/>
                </a:lnTo>
                <a:lnTo>
                  <a:pt x="1750936" y="893152"/>
                </a:lnTo>
                <a:lnTo>
                  <a:pt x="1720440" y="923318"/>
                </a:lnTo>
                <a:lnTo>
                  <a:pt x="1689943" y="953484"/>
                </a:lnTo>
                <a:lnTo>
                  <a:pt x="1659447" y="983650"/>
                </a:lnTo>
                <a:lnTo>
                  <a:pt x="1628950" y="1013816"/>
                </a:lnTo>
                <a:lnTo>
                  <a:pt x="1598454" y="1043982"/>
                </a:lnTo>
                <a:lnTo>
                  <a:pt x="1567958" y="1074148"/>
                </a:lnTo>
                <a:lnTo>
                  <a:pt x="1537461" y="1104314"/>
                </a:lnTo>
                <a:lnTo>
                  <a:pt x="1506965" y="1134480"/>
                </a:lnTo>
                <a:lnTo>
                  <a:pt x="1476468" y="1164646"/>
                </a:lnTo>
                <a:lnTo>
                  <a:pt x="1445972" y="1194812"/>
                </a:lnTo>
                <a:lnTo>
                  <a:pt x="1415476" y="1224978"/>
                </a:lnTo>
                <a:lnTo>
                  <a:pt x="1384979" y="1255144"/>
                </a:lnTo>
                <a:lnTo>
                  <a:pt x="1354483" y="1285310"/>
                </a:lnTo>
                <a:lnTo>
                  <a:pt x="1323987" y="1315476"/>
                </a:lnTo>
                <a:lnTo>
                  <a:pt x="1293490" y="1345642"/>
                </a:lnTo>
                <a:lnTo>
                  <a:pt x="1262994" y="1375808"/>
                </a:lnTo>
                <a:lnTo>
                  <a:pt x="1232497" y="1405974"/>
                </a:lnTo>
                <a:lnTo>
                  <a:pt x="1202001" y="1436140"/>
                </a:lnTo>
                <a:lnTo>
                  <a:pt x="1171505" y="1466306"/>
                </a:lnTo>
                <a:lnTo>
                  <a:pt x="1141008" y="1496472"/>
                </a:lnTo>
                <a:lnTo>
                  <a:pt x="1110512" y="1526638"/>
                </a:lnTo>
                <a:lnTo>
                  <a:pt x="1080015" y="1556804"/>
                </a:lnTo>
                <a:lnTo>
                  <a:pt x="1049519" y="1586970"/>
                </a:lnTo>
                <a:lnTo>
                  <a:pt x="1019023" y="1617136"/>
                </a:lnTo>
                <a:lnTo>
                  <a:pt x="988526" y="1647302"/>
                </a:lnTo>
                <a:lnTo>
                  <a:pt x="958030" y="1677468"/>
                </a:lnTo>
                <a:lnTo>
                  <a:pt x="927533" y="1707634"/>
                </a:lnTo>
                <a:lnTo>
                  <a:pt x="897037" y="1737800"/>
                </a:lnTo>
                <a:lnTo>
                  <a:pt x="866541" y="1767966"/>
                </a:lnTo>
                <a:lnTo>
                  <a:pt x="836044" y="1798132"/>
                </a:lnTo>
                <a:lnTo>
                  <a:pt x="805548" y="1828298"/>
                </a:lnTo>
                <a:lnTo>
                  <a:pt x="775051" y="1858464"/>
                </a:lnTo>
                <a:lnTo>
                  <a:pt x="744555" y="1888630"/>
                </a:lnTo>
                <a:lnTo>
                  <a:pt x="714059" y="1918796"/>
                </a:lnTo>
                <a:lnTo>
                  <a:pt x="683562" y="1948962"/>
                </a:lnTo>
                <a:lnTo>
                  <a:pt x="653066" y="1979128"/>
                </a:lnTo>
                <a:lnTo>
                  <a:pt x="622569" y="2009294"/>
                </a:lnTo>
                <a:lnTo>
                  <a:pt x="592073" y="2039460"/>
                </a:lnTo>
                <a:lnTo>
                  <a:pt x="561577" y="2069626"/>
                </a:lnTo>
                <a:lnTo>
                  <a:pt x="531080" y="2099792"/>
                </a:lnTo>
                <a:lnTo>
                  <a:pt x="500584" y="2129958"/>
                </a:lnTo>
                <a:lnTo>
                  <a:pt x="470087" y="2160124"/>
                </a:lnTo>
                <a:lnTo>
                  <a:pt x="439591" y="2190290"/>
                </a:lnTo>
                <a:lnTo>
                  <a:pt x="409095" y="2220456"/>
                </a:lnTo>
                <a:lnTo>
                  <a:pt x="378598" y="2250622"/>
                </a:lnTo>
                <a:lnTo>
                  <a:pt x="348102" y="2280788"/>
                </a:lnTo>
                <a:lnTo>
                  <a:pt x="317605" y="2310954"/>
                </a:lnTo>
                <a:lnTo>
                  <a:pt x="287109" y="2341120"/>
                </a:lnTo>
                <a:lnTo>
                  <a:pt x="256613" y="2371286"/>
                </a:lnTo>
                <a:lnTo>
                  <a:pt x="226116" y="2401452"/>
                </a:lnTo>
                <a:lnTo>
                  <a:pt x="195620" y="2431618"/>
                </a:lnTo>
                <a:lnTo>
                  <a:pt x="165123" y="2461784"/>
                </a:lnTo>
                <a:lnTo>
                  <a:pt x="134627" y="2491950"/>
                </a:lnTo>
                <a:lnTo>
                  <a:pt x="104131" y="2522116"/>
                </a:lnTo>
                <a:lnTo>
                  <a:pt x="73634" y="2552282"/>
                </a:lnTo>
                <a:lnTo>
                  <a:pt x="43138" y="2582448"/>
                </a:lnTo>
                <a:lnTo>
                  <a:pt x="12641" y="2612614"/>
                </a:lnTo>
                <a:lnTo>
                  <a:pt x="0" y="2625119"/>
                </a:lnTo>
              </a:path>
            </a:pathLst>
          </a:custGeom>
          <a:ln w="79409" cap="flat">
            <a:solidFill>
              <a:srgbClr val="CC6666">
                <a:alpha val="7490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g16"/>
          <p:cNvSpPr/>
          <p:nvPr/>
        </p:nvSpPr>
        <p:spPr>
          <a:xfrm>
            <a:off x="4790230" y="4034813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47533" y="0"/>
                </a:moveTo>
                <a:lnTo>
                  <a:pt x="0" y="173610"/>
                </a:lnTo>
                <a:lnTo>
                  <a:pt x="174117" y="127970"/>
                </a:lnTo>
                <a:close/>
              </a:path>
            </a:pathLst>
          </a:custGeom>
          <a:solidFill>
            <a:srgbClr val="CC6666">
              <a:alpha val="74901"/>
            </a:srgbClr>
          </a:solidFill>
          <a:ln w="79409" cap="flat">
            <a:solidFill>
              <a:srgbClr val="CC6666">
                <a:alpha val="7490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17"/>
          <p:cNvSpPr/>
          <p:nvPr/>
        </p:nvSpPr>
        <p:spPr>
          <a:xfrm>
            <a:off x="1734692" y="1583303"/>
            <a:ext cx="2653871" cy="2625119"/>
          </a:xfrm>
          <a:custGeom>
            <a:avLst/>
            <a:gdLst/>
            <a:ahLst/>
            <a:cxnLst/>
            <a:rect l="0" t="0" r="0" b="0"/>
            <a:pathLst>
              <a:path w="2653871" h="2625119">
                <a:moveTo>
                  <a:pt x="0" y="0"/>
                </a:moveTo>
                <a:lnTo>
                  <a:pt x="18539" y="18338"/>
                </a:lnTo>
                <a:lnTo>
                  <a:pt x="49036" y="48504"/>
                </a:lnTo>
                <a:lnTo>
                  <a:pt x="79532" y="78670"/>
                </a:lnTo>
                <a:lnTo>
                  <a:pt x="110028" y="108836"/>
                </a:lnTo>
                <a:lnTo>
                  <a:pt x="140525" y="139002"/>
                </a:lnTo>
                <a:lnTo>
                  <a:pt x="171021" y="169168"/>
                </a:lnTo>
                <a:lnTo>
                  <a:pt x="201518" y="199334"/>
                </a:lnTo>
                <a:lnTo>
                  <a:pt x="232014" y="229500"/>
                </a:lnTo>
                <a:lnTo>
                  <a:pt x="262510" y="259666"/>
                </a:lnTo>
                <a:lnTo>
                  <a:pt x="293007" y="289832"/>
                </a:lnTo>
                <a:lnTo>
                  <a:pt x="323503" y="319998"/>
                </a:lnTo>
                <a:lnTo>
                  <a:pt x="354000" y="350164"/>
                </a:lnTo>
                <a:lnTo>
                  <a:pt x="384496" y="380330"/>
                </a:lnTo>
                <a:lnTo>
                  <a:pt x="414992" y="410496"/>
                </a:lnTo>
                <a:lnTo>
                  <a:pt x="445489" y="440662"/>
                </a:lnTo>
                <a:lnTo>
                  <a:pt x="475985" y="470828"/>
                </a:lnTo>
                <a:lnTo>
                  <a:pt x="506482" y="500994"/>
                </a:lnTo>
                <a:lnTo>
                  <a:pt x="536978" y="531160"/>
                </a:lnTo>
                <a:lnTo>
                  <a:pt x="567474" y="561326"/>
                </a:lnTo>
                <a:lnTo>
                  <a:pt x="597971" y="591492"/>
                </a:lnTo>
                <a:lnTo>
                  <a:pt x="628467" y="621658"/>
                </a:lnTo>
                <a:lnTo>
                  <a:pt x="658964" y="651824"/>
                </a:lnTo>
                <a:lnTo>
                  <a:pt x="689460" y="681990"/>
                </a:lnTo>
                <a:lnTo>
                  <a:pt x="719956" y="712156"/>
                </a:lnTo>
                <a:lnTo>
                  <a:pt x="750453" y="742322"/>
                </a:lnTo>
                <a:lnTo>
                  <a:pt x="780949" y="772488"/>
                </a:lnTo>
                <a:lnTo>
                  <a:pt x="811446" y="802654"/>
                </a:lnTo>
                <a:lnTo>
                  <a:pt x="841942" y="832820"/>
                </a:lnTo>
                <a:lnTo>
                  <a:pt x="872438" y="862986"/>
                </a:lnTo>
                <a:lnTo>
                  <a:pt x="902935" y="893152"/>
                </a:lnTo>
                <a:lnTo>
                  <a:pt x="933431" y="923318"/>
                </a:lnTo>
                <a:lnTo>
                  <a:pt x="963928" y="953484"/>
                </a:lnTo>
                <a:lnTo>
                  <a:pt x="994424" y="983650"/>
                </a:lnTo>
                <a:lnTo>
                  <a:pt x="1024920" y="1013816"/>
                </a:lnTo>
                <a:lnTo>
                  <a:pt x="1055417" y="1043982"/>
                </a:lnTo>
                <a:lnTo>
                  <a:pt x="1085913" y="1074148"/>
                </a:lnTo>
                <a:lnTo>
                  <a:pt x="1116410" y="1104314"/>
                </a:lnTo>
                <a:lnTo>
                  <a:pt x="1146906" y="1134480"/>
                </a:lnTo>
                <a:lnTo>
                  <a:pt x="1177402" y="1164646"/>
                </a:lnTo>
                <a:lnTo>
                  <a:pt x="1207899" y="1194812"/>
                </a:lnTo>
                <a:lnTo>
                  <a:pt x="1238395" y="1224978"/>
                </a:lnTo>
                <a:lnTo>
                  <a:pt x="1268892" y="1255144"/>
                </a:lnTo>
                <a:lnTo>
                  <a:pt x="1299388" y="1285310"/>
                </a:lnTo>
                <a:lnTo>
                  <a:pt x="1329884" y="1315476"/>
                </a:lnTo>
                <a:lnTo>
                  <a:pt x="1360381" y="1345642"/>
                </a:lnTo>
                <a:lnTo>
                  <a:pt x="1390877" y="1375808"/>
                </a:lnTo>
                <a:lnTo>
                  <a:pt x="1421374" y="1405974"/>
                </a:lnTo>
                <a:lnTo>
                  <a:pt x="1451870" y="1436140"/>
                </a:lnTo>
                <a:lnTo>
                  <a:pt x="1482366" y="1466306"/>
                </a:lnTo>
                <a:lnTo>
                  <a:pt x="1512863" y="1496472"/>
                </a:lnTo>
                <a:lnTo>
                  <a:pt x="1543359" y="1526638"/>
                </a:lnTo>
                <a:lnTo>
                  <a:pt x="1573856" y="1556804"/>
                </a:lnTo>
                <a:lnTo>
                  <a:pt x="1604352" y="1586970"/>
                </a:lnTo>
                <a:lnTo>
                  <a:pt x="1634848" y="1617136"/>
                </a:lnTo>
                <a:lnTo>
                  <a:pt x="1665345" y="1647302"/>
                </a:lnTo>
                <a:lnTo>
                  <a:pt x="1695841" y="1677468"/>
                </a:lnTo>
                <a:lnTo>
                  <a:pt x="1726338" y="1707634"/>
                </a:lnTo>
                <a:lnTo>
                  <a:pt x="1756834" y="1737800"/>
                </a:lnTo>
                <a:lnTo>
                  <a:pt x="1787330" y="1767966"/>
                </a:lnTo>
                <a:lnTo>
                  <a:pt x="1817827" y="1798132"/>
                </a:lnTo>
                <a:lnTo>
                  <a:pt x="1848323" y="1828298"/>
                </a:lnTo>
                <a:lnTo>
                  <a:pt x="1878820" y="1858464"/>
                </a:lnTo>
                <a:lnTo>
                  <a:pt x="1909316" y="1888630"/>
                </a:lnTo>
                <a:lnTo>
                  <a:pt x="1939812" y="1918796"/>
                </a:lnTo>
                <a:lnTo>
                  <a:pt x="1970309" y="1948962"/>
                </a:lnTo>
                <a:lnTo>
                  <a:pt x="2000805" y="1979128"/>
                </a:lnTo>
                <a:lnTo>
                  <a:pt x="2031302" y="2009294"/>
                </a:lnTo>
                <a:lnTo>
                  <a:pt x="2061798" y="2039460"/>
                </a:lnTo>
                <a:lnTo>
                  <a:pt x="2092294" y="2069626"/>
                </a:lnTo>
                <a:lnTo>
                  <a:pt x="2122791" y="2099792"/>
                </a:lnTo>
                <a:lnTo>
                  <a:pt x="2153287" y="2129958"/>
                </a:lnTo>
                <a:lnTo>
                  <a:pt x="2183784" y="2160124"/>
                </a:lnTo>
                <a:lnTo>
                  <a:pt x="2214280" y="2190290"/>
                </a:lnTo>
                <a:lnTo>
                  <a:pt x="2244776" y="2220456"/>
                </a:lnTo>
                <a:lnTo>
                  <a:pt x="2275273" y="2250622"/>
                </a:lnTo>
                <a:lnTo>
                  <a:pt x="2305769" y="2280788"/>
                </a:lnTo>
                <a:lnTo>
                  <a:pt x="2336266" y="2310954"/>
                </a:lnTo>
                <a:lnTo>
                  <a:pt x="2366762" y="2341120"/>
                </a:lnTo>
                <a:lnTo>
                  <a:pt x="2397258" y="2371286"/>
                </a:lnTo>
                <a:lnTo>
                  <a:pt x="2427755" y="2401452"/>
                </a:lnTo>
                <a:lnTo>
                  <a:pt x="2458251" y="2431618"/>
                </a:lnTo>
                <a:lnTo>
                  <a:pt x="2488748" y="2461784"/>
                </a:lnTo>
                <a:lnTo>
                  <a:pt x="2519244" y="2491950"/>
                </a:lnTo>
                <a:lnTo>
                  <a:pt x="2549740" y="2522116"/>
                </a:lnTo>
                <a:lnTo>
                  <a:pt x="2580237" y="2552282"/>
                </a:lnTo>
                <a:lnTo>
                  <a:pt x="2610733" y="2582448"/>
                </a:lnTo>
                <a:lnTo>
                  <a:pt x="2641230" y="2612614"/>
                </a:lnTo>
                <a:lnTo>
                  <a:pt x="2653871" y="2625119"/>
                </a:lnTo>
              </a:path>
            </a:pathLst>
          </a:custGeom>
          <a:ln w="100941" cap="flat">
            <a:solidFill>
              <a:srgbClr val="66CC99">
                <a:alpha val="88627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pg18"/>
          <p:cNvSpPr/>
          <p:nvPr/>
        </p:nvSpPr>
        <p:spPr>
          <a:xfrm>
            <a:off x="4214446" y="4034813"/>
            <a:ext cx="174117" cy="173610"/>
          </a:xfrm>
          <a:custGeom>
            <a:avLst/>
            <a:gdLst/>
            <a:ahLst/>
            <a:cxnLst/>
            <a:rect l="0" t="0" r="0" b="0"/>
            <a:pathLst>
              <a:path w="174117" h="173610">
                <a:moveTo>
                  <a:pt x="0" y="127970"/>
                </a:moveTo>
                <a:lnTo>
                  <a:pt x="174117" y="173610"/>
                </a:lnTo>
                <a:lnTo>
                  <a:pt x="126584" y="0"/>
                </a:lnTo>
                <a:close/>
              </a:path>
            </a:pathLst>
          </a:custGeom>
          <a:solidFill>
            <a:srgbClr val="66CC99">
              <a:alpha val="88627"/>
            </a:srgbClr>
          </a:solidFill>
          <a:ln w="100941" cap="flat">
            <a:solidFill>
              <a:srgbClr val="66CC99">
                <a:alpha val="88627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l19"/>
          <p:cNvSpPr/>
          <p:nvPr/>
        </p:nvSpPr>
        <p:spPr>
          <a:xfrm>
            <a:off x="4589397" y="5153425"/>
            <a:ext cx="0" cy="1011879"/>
          </a:xfrm>
          <a:custGeom>
            <a:avLst/>
            <a:gdLst/>
            <a:ahLst/>
            <a:cxnLst/>
            <a:rect l="0" t="0" r="0" b="0"/>
            <a:pathLst>
              <a:path h="1629641">
                <a:moveTo>
                  <a:pt x="0" y="1629641"/>
                </a:moveTo>
                <a:lnTo>
                  <a:pt x="0" y="1611302"/>
                </a:lnTo>
                <a:lnTo>
                  <a:pt x="0" y="1591192"/>
                </a:lnTo>
                <a:lnTo>
                  <a:pt x="0" y="1571081"/>
                </a:lnTo>
                <a:lnTo>
                  <a:pt x="0" y="1550970"/>
                </a:lnTo>
                <a:lnTo>
                  <a:pt x="0" y="1530860"/>
                </a:lnTo>
                <a:lnTo>
                  <a:pt x="0" y="1510749"/>
                </a:lnTo>
                <a:lnTo>
                  <a:pt x="0" y="1490638"/>
                </a:lnTo>
                <a:lnTo>
                  <a:pt x="0" y="1470528"/>
                </a:lnTo>
                <a:lnTo>
                  <a:pt x="0" y="1450417"/>
                </a:lnTo>
                <a:lnTo>
                  <a:pt x="0" y="1430306"/>
                </a:lnTo>
                <a:lnTo>
                  <a:pt x="0" y="1410196"/>
                </a:lnTo>
                <a:lnTo>
                  <a:pt x="0" y="1390085"/>
                </a:lnTo>
                <a:lnTo>
                  <a:pt x="0" y="1369974"/>
                </a:lnTo>
                <a:lnTo>
                  <a:pt x="0" y="1349864"/>
                </a:lnTo>
                <a:lnTo>
                  <a:pt x="0" y="1329753"/>
                </a:lnTo>
                <a:lnTo>
                  <a:pt x="0" y="1309642"/>
                </a:lnTo>
                <a:lnTo>
                  <a:pt x="0" y="1289532"/>
                </a:lnTo>
                <a:lnTo>
                  <a:pt x="0" y="1269421"/>
                </a:lnTo>
                <a:lnTo>
                  <a:pt x="0" y="1249310"/>
                </a:lnTo>
                <a:lnTo>
                  <a:pt x="0" y="1229200"/>
                </a:lnTo>
                <a:lnTo>
                  <a:pt x="0" y="1209089"/>
                </a:lnTo>
                <a:lnTo>
                  <a:pt x="0" y="1188978"/>
                </a:lnTo>
                <a:lnTo>
                  <a:pt x="0" y="1168868"/>
                </a:lnTo>
                <a:lnTo>
                  <a:pt x="0" y="1148757"/>
                </a:lnTo>
                <a:lnTo>
                  <a:pt x="0" y="1128646"/>
                </a:lnTo>
                <a:lnTo>
                  <a:pt x="0" y="1108536"/>
                </a:lnTo>
                <a:lnTo>
                  <a:pt x="0" y="1088425"/>
                </a:lnTo>
                <a:lnTo>
                  <a:pt x="0" y="1068314"/>
                </a:lnTo>
                <a:lnTo>
                  <a:pt x="0" y="1048204"/>
                </a:lnTo>
                <a:lnTo>
                  <a:pt x="0" y="1028093"/>
                </a:lnTo>
                <a:lnTo>
                  <a:pt x="0" y="1007982"/>
                </a:lnTo>
                <a:lnTo>
                  <a:pt x="0" y="987872"/>
                </a:lnTo>
                <a:lnTo>
                  <a:pt x="0" y="967761"/>
                </a:lnTo>
                <a:lnTo>
                  <a:pt x="0" y="947650"/>
                </a:lnTo>
                <a:lnTo>
                  <a:pt x="0" y="927540"/>
                </a:lnTo>
                <a:lnTo>
                  <a:pt x="0" y="907429"/>
                </a:lnTo>
                <a:lnTo>
                  <a:pt x="0" y="887318"/>
                </a:lnTo>
                <a:lnTo>
                  <a:pt x="0" y="867208"/>
                </a:lnTo>
                <a:lnTo>
                  <a:pt x="0" y="847097"/>
                </a:lnTo>
                <a:lnTo>
                  <a:pt x="0" y="826986"/>
                </a:lnTo>
                <a:lnTo>
                  <a:pt x="0" y="806876"/>
                </a:lnTo>
                <a:lnTo>
                  <a:pt x="0" y="786765"/>
                </a:lnTo>
                <a:lnTo>
                  <a:pt x="0" y="766654"/>
                </a:lnTo>
                <a:lnTo>
                  <a:pt x="0" y="746544"/>
                </a:lnTo>
                <a:lnTo>
                  <a:pt x="0" y="726433"/>
                </a:lnTo>
                <a:lnTo>
                  <a:pt x="0" y="706322"/>
                </a:lnTo>
                <a:lnTo>
                  <a:pt x="0" y="686212"/>
                </a:lnTo>
                <a:lnTo>
                  <a:pt x="0" y="666101"/>
                </a:lnTo>
                <a:lnTo>
                  <a:pt x="0" y="645990"/>
                </a:lnTo>
                <a:lnTo>
                  <a:pt x="0" y="625880"/>
                </a:lnTo>
                <a:lnTo>
                  <a:pt x="0" y="605769"/>
                </a:lnTo>
                <a:lnTo>
                  <a:pt x="0" y="585658"/>
                </a:lnTo>
                <a:lnTo>
                  <a:pt x="0" y="565548"/>
                </a:lnTo>
                <a:lnTo>
                  <a:pt x="0" y="545437"/>
                </a:lnTo>
                <a:lnTo>
                  <a:pt x="0" y="525326"/>
                </a:lnTo>
                <a:lnTo>
                  <a:pt x="0" y="505216"/>
                </a:lnTo>
                <a:lnTo>
                  <a:pt x="0" y="485105"/>
                </a:lnTo>
                <a:lnTo>
                  <a:pt x="0" y="464994"/>
                </a:lnTo>
                <a:lnTo>
                  <a:pt x="0" y="444884"/>
                </a:lnTo>
                <a:lnTo>
                  <a:pt x="0" y="424773"/>
                </a:lnTo>
                <a:lnTo>
                  <a:pt x="0" y="404662"/>
                </a:lnTo>
                <a:lnTo>
                  <a:pt x="0" y="384552"/>
                </a:lnTo>
                <a:lnTo>
                  <a:pt x="0" y="364441"/>
                </a:lnTo>
                <a:lnTo>
                  <a:pt x="0" y="344330"/>
                </a:lnTo>
                <a:lnTo>
                  <a:pt x="0" y="324220"/>
                </a:lnTo>
                <a:lnTo>
                  <a:pt x="0" y="304109"/>
                </a:lnTo>
                <a:lnTo>
                  <a:pt x="0" y="283998"/>
                </a:lnTo>
                <a:lnTo>
                  <a:pt x="0" y="263888"/>
                </a:lnTo>
                <a:lnTo>
                  <a:pt x="0" y="243777"/>
                </a:lnTo>
                <a:lnTo>
                  <a:pt x="0" y="223666"/>
                </a:lnTo>
                <a:lnTo>
                  <a:pt x="0" y="203556"/>
                </a:lnTo>
                <a:lnTo>
                  <a:pt x="0" y="183445"/>
                </a:lnTo>
                <a:lnTo>
                  <a:pt x="0" y="163334"/>
                </a:lnTo>
                <a:lnTo>
                  <a:pt x="0" y="143224"/>
                </a:lnTo>
                <a:lnTo>
                  <a:pt x="0" y="123113"/>
                </a:lnTo>
                <a:lnTo>
                  <a:pt x="0" y="103002"/>
                </a:lnTo>
                <a:lnTo>
                  <a:pt x="0" y="82892"/>
                </a:lnTo>
                <a:lnTo>
                  <a:pt x="0" y="62781"/>
                </a:lnTo>
                <a:lnTo>
                  <a:pt x="0" y="42670"/>
                </a:lnTo>
                <a:lnTo>
                  <a:pt x="0" y="22560"/>
                </a:lnTo>
                <a:lnTo>
                  <a:pt x="0" y="2449"/>
                </a:lnTo>
                <a:lnTo>
                  <a:pt x="0" y="0"/>
                </a:lnTo>
              </a:path>
            </a:pathLst>
          </a:custGeom>
          <a:ln w="47955" cap="flat">
            <a:solidFill>
              <a:srgbClr val="CC6666">
                <a:alpha val="34901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g20"/>
          <p:cNvSpPr/>
          <p:nvPr/>
        </p:nvSpPr>
        <p:spPr>
          <a:xfrm>
            <a:off x="4499397" y="4973497"/>
            <a:ext cx="180000" cy="155884"/>
          </a:xfrm>
          <a:custGeom>
            <a:avLst/>
            <a:gdLst/>
            <a:ahLst/>
            <a:cxnLst/>
            <a:rect l="0" t="0" r="0" b="0"/>
            <a:pathLst>
              <a:path w="180000" h="155884">
                <a:moveTo>
                  <a:pt x="180000" y="155884"/>
                </a:moveTo>
                <a:lnTo>
                  <a:pt x="89999" y="0"/>
                </a:lnTo>
                <a:lnTo>
                  <a:pt x="0" y="155884"/>
                </a:lnTo>
                <a:close/>
              </a:path>
            </a:pathLst>
          </a:custGeom>
          <a:solidFill>
            <a:srgbClr val="CC6666">
              <a:alpha val="34901"/>
            </a:srgbClr>
          </a:solidFill>
          <a:ln w="47955" cap="flat">
            <a:solidFill>
              <a:srgbClr val="CC6666">
                <a:alpha val="3490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x21"/>
          <p:cNvSpPr/>
          <p:nvPr/>
        </p:nvSpPr>
        <p:spPr>
          <a:xfrm>
            <a:off x="3527159" y="1377291"/>
            <a:ext cx="324761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22" name="tx22"/>
          <p:cNvSpPr/>
          <p:nvPr/>
        </p:nvSpPr>
        <p:spPr>
          <a:xfrm>
            <a:off x="3014738" y="1772816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</a:p>
        </p:txBody>
      </p:sp>
      <p:sp>
        <p:nvSpPr>
          <p:cNvPr id="23" name="tx23"/>
          <p:cNvSpPr/>
          <p:nvPr/>
        </p:nvSpPr>
        <p:spPr>
          <a:xfrm>
            <a:off x="5246986" y="1378519"/>
            <a:ext cx="261118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-0.19</a:t>
            </a:r>
          </a:p>
        </p:txBody>
      </p:sp>
      <p:sp>
        <p:nvSpPr>
          <p:cNvPr id="24" name="tx24"/>
          <p:cNvSpPr/>
          <p:nvPr/>
        </p:nvSpPr>
        <p:spPr>
          <a:xfrm>
            <a:off x="5953161" y="1772816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-0.07</a:t>
            </a:r>
          </a:p>
        </p:txBody>
      </p:sp>
      <p:sp>
        <p:nvSpPr>
          <p:cNvPr id="25" name="tx25"/>
          <p:cNvSpPr/>
          <p:nvPr/>
        </p:nvSpPr>
        <p:spPr>
          <a:xfrm>
            <a:off x="4670922" y="3369543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-0.05</a:t>
            </a:r>
          </a:p>
        </p:txBody>
      </p:sp>
      <p:sp>
        <p:nvSpPr>
          <p:cNvPr id="26" name="tx26"/>
          <p:cNvSpPr/>
          <p:nvPr/>
        </p:nvSpPr>
        <p:spPr>
          <a:xfrm>
            <a:off x="5652120" y="2876763"/>
            <a:ext cx="261118" cy="1021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-0.39</a:t>
            </a:r>
          </a:p>
        </p:txBody>
      </p:sp>
      <p:sp>
        <p:nvSpPr>
          <p:cNvPr id="27" name="tx27"/>
          <p:cNvSpPr/>
          <p:nvPr/>
        </p:nvSpPr>
        <p:spPr>
          <a:xfrm>
            <a:off x="3233614" y="2909552"/>
            <a:ext cx="330274" cy="693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</a:p>
        </p:txBody>
      </p:sp>
      <p:sp>
        <p:nvSpPr>
          <p:cNvPr id="28" name="tx28"/>
          <p:cNvSpPr/>
          <p:nvPr/>
        </p:nvSpPr>
        <p:spPr>
          <a:xfrm>
            <a:off x="4716016" y="5631142"/>
            <a:ext cx="261118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-0.15</a:t>
            </a:r>
          </a:p>
        </p:txBody>
      </p:sp>
      <p:sp>
        <p:nvSpPr>
          <p:cNvPr id="29" name="pg29"/>
          <p:cNvSpPr/>
          <p:nvPr/>
        </p:nvSpPr>
        <p:spPr>
          <a:xfrm>
            <a:off x="2933382" y="260648"/>
            <a:ext cx="1299266" cy="254806"/>
          </a:xfrm>
          <a:custGeom>
            <a:avLst/>
            <a:gdLst/>
            <a:ahLst/>
            <a:cxnLst/>
            <a:rect l="0" t="0" r="0" b="0"/>
            <a:pathLst>
              <a:path w="887416" h="191440">
                <a:moveTo>
                  <a:pt x="27431" y="191440"/>
                </a:moveTo>
                <a:lnTo>
                  <a:pt x="859984" y="191440"/>
                </a:lnTo>
                <a:lnTo>
                  <a:pt x="858879" y="191417"/>
                </a:lnTo>
                <a:lnTo>
                  <a:pt x="863290" y="191240"/>
                </a:lnTo>
                <a:lnTo>
                  <a:pt x="867616" y="190357"/>
                </a:lnTo>
                <a:lnTo>
                  <a:pt x="871744" y="188791"/>
                </a:lnTo>
                <a:lnTo>
                  <a:pt x="875567" y="186584"/>
                </a:lnTo>
                <a:lnTo>
                  <a:pt x="878987" y="183792"/>
                </a:lnTo>
                <a:lnTo>
                  <a:pt x="881914" y="180487"/>
                </a:lnTo>
                <a:lnTo>
                  <a:pt x="884274" y="176756"/>
                </a:lnTo>
                <a:lnTo>
                  <a:pt x="886004" y="172694"/>
                </a:lnTo>
                <a:lnTo>
                  <a:pt x="887060" y="168408"/>
                </a:lnTo>
                <a:lnTo>
                  <a:pt x="887416" y="164008"/>
                </a:lnTo>
                <a:lnTo>
                  <a:pt x="887416" y="27431"/>
                </a:lnTo>
                <a:lnTo>
                  <a:pt x="887060" y="23031"/>
                </a:lnTo>
                <a:lnTo>
                  <a:pt x="886004" y="18745"/>
                </a:lnTo>
                <a:lnTo>
                  <a:pt x="884274" y="14683"/>
                </a:lnTo>
                <a:lnTo>
                  <a:pt x="881914" y="10952"/>
                </a:lnTo>
                <a:lnTo>
                  <a:pt x="878987" y="7647"/>
                </a:lnTo>
                <a:lnTo>
                  <a:pt x="875567" y="4855"/>
                </a:lnTo>
                <a:lnTo>
                  <a:pt x="871744" y="2648"/>
                </a:lnTo>
                <a:lnTo>
                  <a:pt x="867616" y="1083"/>
                </a:lnTo>
                <a:lnTo>
                  <a:pt x="863290" y="200"/>
                </a:lnTo>
                <a:lnTo>
                  <a:pt x="859984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" name="tx30"/>
          <p:cNvSpPr/>
          <p:nvPr/>
        </p:nvSpPr>
        <p:spPr>
          <a:xfrm>
            <a:off x="3185027" y="347204"/>
            <a:ext cx="795976" cy="12946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Size</a:t>
            </a:r>
          </a:p>
        </p:txBody>
      </p:sp>
      <p:sp>
        <p:nvSpPr>
          <p:cNvPr id="31" name="pg31"/>
          <p:cNvSpPr/>
          <p:nvPr/>
        </p:nvSpPr>
        <p:spPr>
          <a:xfrm>
            <a:off x="395536" y="1124744"/>
            <a:ext cx="2082252" cy="339148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x32"/>
          <p:cNvSpPr/>
          <p:nvPr/>
        </p:nvSpPr>
        <p:spPr>
          <a:xfrm>
            <a:off x="658319" y="1066874"/>
            <a:ext cx="1577318" cy="48991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Investment (PC1)</a:t>
            </a:r>
          </a:p>
        </p:txBody>
      </p:sp>
      <p:sp>
        <p:nvSpPr>
          <p:cNvPr id="33" name="pg33"/>
          <p:cNvSpPr/>
          <p:nvPr/>
        </p:nvSpPr>
        <p:spPr>
          <a:xfrm>
            <a:off x="5025343" y="260648"/>
            <a:ext cx="1140871" cy="254806"/>
          </a:xfrm>
          <a:custGeom>
            <a:avLst/>
            <a:gdLst/>
            <a:ahLst/>
            <a:cxnLst/>
            <a:rect l="0" t="0" r="0" b="0"/>
            <a:pathLst>
              <a:path w="779230" h="191440">
                <a:moveTo>
                  <a:pt x="27432" y="191440"/>
                </a:moveTo>
                <a:lnTo>
                  <a:pt x="751798" y="191440"/>
                </a:lnTo>
                <a:lnTo>
                  <a:pt x="750694" y="191417"/>
                </a:lnTo>
                <a:lnTo>
                  <a:pt x="755105" y="191240"/>
                </a:lnTo>
                <a:lnTo>
                  <a:pt x="759430" y="190357"/>
                </a:lnTo>
                <a:lnTo>
                  <a:pt x="763558" y="188791"/>
                </a:lnTo>
                <a:lnTo>
                  <a:pt x="767381" y="186584"/>
                </a:lnTo>
                <a:lnTo>
                  <a:pt x="770801" y="183792"/>
                </a:lnTo>
                <a:lnTo>
                  <a:pt x="773728" y="180487"/>
                </a:lnTo>
                <a:lnTo>
                  <a:pt x="776088" y="176756"/>
                </a:lnTo>
                <a:lnTo>
                  <a:pt x="777818" y="172694"/>
                </a:lnTo>
                <a:lnTo>
                  <a:pt x="778875" y="168408"/>
                </a:lnTo>
                <a:lnTo>
                  <a:pt x="779230" y="164008"/>
                </a:lnTo>
                <a:lnTo>
                  <a:pt x="779230" y="27431"/>
                </a:lnTo>
                <a:lnTo>
                  <a:pt x="778875" y="23031"/>
                </a:lnTo>
                <a:lnTo>
                  <a:pt x="777818" y="18745"/>
                </a:lnTo>
                <a:lnTo>
                  <a:pt x="776088" y="14683"/>
                </a:lnTo>
                <a:lnTo>
                  <a:pt x="773728" y="10952"/>
                </a:lnTo>
                <a:lnTo>
                  <a:pt x="770801" y="7647"/>
                </a:lnTo>
                <a:lnTo>
                  <a:pt x="767381" y="4855"/>
                </a:lnTo>
                <a:lnTo>
                  <a:pt x="763558" y="2648"/>
                </a:lnTo>
                <a:lnTo>
                  <a:pt x="759430" y="1083"/>
                </a:lnTo>
                <a:lnTo>
                  <a:pt x="755105" y="200"/>
                </a:lnTo>
                <a:lnTo>
                  <a:pt x="751798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tx34"/>
          <p:cNvSpPr/>
          <p:nvPr/>
        </p:nvSpPr>
        <p:spPr>
          <a:xfrm>
            <a:off x="5251883" y="345567"/>
            <a:ext cx="68779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Damage</a:t>
            </a:r>
          </a:p>
        </p:txBody>
      </p:sp>
      <p:sp>
        <p:nvSpPr>
          <p:cNvPr id="36" name="tx36"/>
          <p:cNvSpPr/>
          <p:nvPr/>
        </p:nvSpPr>
        <p:spPr>
          <a:xfrm>
            <a:off x="6940020" y="1339541"/>
            <a:ext cx="133704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R="0" indent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Investment (PC2)</a:t>
            </a:r>
          </a:p>
        </p:txBody>
      </p:sp>
      <p:sp>
        <p:nvSpPr>
          <p:cNvPr id="37" name="pg37"/>
          <p:cNvSpPr/>
          <p:nvPr/>
        </p:nvSpPr>
        <p:spPr>
          <a:xfrm>
            <a:off x="3937882" y="2210940"/>
            <a:ext cx="1277195" cy="410369"/>
          </a:xfrm>
          <a:custGeom>
            <a:avLst/>
            <a:gdLst/>
            <a:ahLst/>
            <a:cxnLst/>
            <a:rect l="0" t="0" r="0" b="0"/>
            <a:pathLst>
              <a:path w="1161086" h="191440">
                <a:moveTo>
                  <a:pt x="27432" y="191440"/>
                </a:moveTo>
                <a:lnTo>
                  <a:pt x="1133654" y="191440"/>
                </a:lnTo>
                <a:lnTo>
                  <a:pt x="1132549" y="191417"/>
                </a:lnTo>
                <a:lnTo>
                  <a:pt x="1136960" y="191240"/>
                </a:lnTo>
                <a:lnTo>
                  <a:pt x="1141286" y="190357"/>
                </a:lnTo>
                <a:lnTo>
                  <a:pt x="1145414" y="188791"/>
                </a:lnTo>
                <a:lnTo>
                  <a:pt x="1149237" y="186584"/>
                </a:lnTo>
                <a:lnTo>
                  <a:pt x="1152657" y="183792"/>
                </a:lnTo>
                <a:lnTo>
                  <a:pt x="1155584" y="180487"/>
                </a:lnTo>
                <a:lnTo>
                  <a:pt x="1157944" y="176756"/>
                </a:lnTo>
                <a:lnTo>
                  <a:pt x="1159674" y="172694"/>
                </a:lnTo>
                <a:lnTo>
                  <a:pt x="1160731" y="168408"/>
                </a:lnTo>
                <a:lnTo>
                  <a:pt x="1161086" y="164008"/>
                </a:lnTo>
                <a:lnTo>
                  <a:pt x="1161086" y="27432"/>
                </a:lnTo>
                <a:lnTo>
                  <a:pt x="1160731" y="23031"/>
                </a:lnTo>
                <a:lnTo>
                  <a:pt x="1159674" y="18745"/>
                </a:lnTo>
                <a:lnTo>
                  <a:pt x="1157944" y="14683"/>
                </a:lnTo>
                <a:lnTo>
                  <a:pt x="1155584" y="10952"/>
                </a:lnTo>
                <a:lnTo>
                  <a:pt x="1152657" y="7647"/>
                </a:lnTo>
                <a:lnTo>
                  <a:pt x="1149237" y="4855"/>
                </a:lnTo>
                <a:lnTo>
                  <a:pt x="1145414" y="2648"/>
                </a:lnTo>
                <a:lnTo>
                  <a:pt x="1141286" y="1083"/>
                </a:lnTo>
                <a:lnTo>
                  <a:pt x="1136960" y="200"/>
                </a:lnTo>
                <a:lnTo>
                  <a:pt x="1133654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x38"/>
          <p:cNvSpPr/>
          <p:nvPr/>
        </p:nvSpPr>
        <p:spPr>
          <a:xfrm>
            <a:off x="4103195" y="2204864"/>
            <a:ext cx="972405" cy="4049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/>
            <a:r>
              <a:rPr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Acer saccharum </a:t>
            </a:r>
            <a:endParaRPr lang="en-CA" sz="1400" b="1" i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</a:p>
        </p:txBody>
      </p:sp>
      <p:sp>
        <p:nvSpPr>
          <p:cNvPr id="42" name="pl5">
            <a:extLst>
              <a:ext uri="{FF2B5EF4-FFF2-40B4-BE49-F238E27FC236}">
                <a16:creationId xmlns:a16="http://schemas.microsoft.com/office/drawing/2014/main" id="{C68AC113-3246-4946-BA2C-ADC025E1986D}"/>
              </a:ext>
            </a:extLst>
          </p:cNvPr>
          <p:cNvSpPr/>
          <p:nvPr/>
        </p:nvSpPr>
        <p:spPr>
          <a:xfrm>
            <a:off x="1331640" y="1667807"/>
            <a:ext cx="2333594" cy="2540615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27947" cap="flat">
            <a:solidFill>
              <a:srgbClr val="CC6666">
                <a:alpha val="12941"/>
              </a:srgbClr>
            </a:solidFill>
            <a:prstDash val="dash"/>
            <a:round/>
          </a:ln>
        </p:spPr>
        <p:txBody>
          <a:bodyPr/>
          <a:lstStyle/>
          <a:p>
            <a:endParaRPr sz="1400">
              <a:ln>
                <a:solidFill>
                  <a:schemeClr val="tx1"/>
                </a:solidFill>
                <a:prstDash val="dash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pg6">
            <a:extLst>
              <a:ext uri="{FF2B5EF4-FFF2-40B4-BE49-F238E27FC236}">
                <a16:creationId xmlns:a16="http://schemas.microsoft.com/office/drawing/2014/main" id="{2800B354-52C5-4146-B532-F5CFC6F1800F}"/>
              </a:ext>
            </a:extLst>
          </p:cNvPr>
          <p:cNvSpPr/>
          <p:nvPr/>
        </p:nvSpPr>
        <p:spPr>
          <a:xfrm rot="20242577">
            <a:off x="3654579" y="4162353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CC6666">
              <a:alpha val="12941"/>
            </a:srgbClr>
          </a:solidFill>
          <a:ln w="27947" cap="flat">
            <a:solidFill>
              <a:srgbClr val="CC6666">
                <a:alpha val="12941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pl7">
            <a:extLst>
              <a:ext uri="{FF2B5EF4-FFF2-40B4-BE49-F238E27FC236}">
                <a16:creationId xmlns:a16="http://schemas.microsoft.com/office/drawing/2014/main" id="{F2673F1D-9114-3C43-ACB0-2103E1C03B3D}"/>
              </a:ext>
            </a:extLst>
          </p:cNvPr>
          <p:cNvSpPr/>
          <p:nvPr/>
        </p:nvSpPr>
        <p:spPr>
          <a:xfrm>
            <a:off x="5557633" y="1649625"/>
            <a:ext cx="2182719" cy="2558797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27610" cap="flat">
            <a:solidFill>
              <a:srgbClr val="CC6666">
                <a:alpha val="21960"/>
              </a:srgbClr>
            </a:solidFill>
            <a:prstDash val="dash"/>
            <a:round/>
          </a:ln>
        </p:spPr>
        <p:txBody>
          <a:bodyPr/>
          <a:lstStyle/>
          <a:p>
            <a:endParaRPr sz="1400">
              <a:ln>
                <a:solidFill>
                  <a:schemeClr val="tx1"/>
                </a:solidFill>
                <a:prstDash val="dash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pg8">
            <a:extLst>
              <a:ext uri="{FF2B5EF4-FFF2-40B4-BE49-F238E27FC236}">
                <a16:creationId xmlns:a16="http://schemas.microsoft.com/office/drawing/2014/main" id="{D7382209-C6DD-B243-930F-E2D944AF51D7}"/>
              </a:ext>
            </a:extLst>
          </p:cNvPr>
          <p:cNvSpPr/>
          <p:nvPr/>
        </p:nvSpPr>
        <p:spPr>
          <a:xfrm rot="1254065">
            <a:off x="5426075" y="4164492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21960"/>
            </a:srgbClr>
          </a:solidFill>
          <a:ln w="27610" cap="flat">
            <a:solidFill>
              <a:srgbClr val="CC6666">
                <a:alpha val="21960"/>
              </a:srgbClr>
            </a:solidFill>
            <a:prstDash val="solid"/>
            <a:round/>
          </a:ln>
        </p:spPr>
        <p:txBody>
          <a:bodyPr/>
          <a:lstStyle/>
          <a:p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x9">
            <a:extLst>
              <a:ext uri="{FF2B5EF4-FFF2-40B4-BE49-F238E27FC236}">
                <a16:creationId xmlns:a16="http://schemas.microsoft.com/office/drawing/2014/main" id="{8932635A-FA2C-EE42-8EA9-DA57140C630E}"/>
              </a:ext>
            </a:extLst>
          </p:cNvPr>
          <p:cNvSpPr/>
          <p:nvPr/>
        </p:nvSpPr>
        <p:spPr>
          <a:xfrm>
            <a:off x="2195736" y="3542910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47" name="tx10">
            <a:extLst>
              <a:ext uri="{FF2B5EF4-FFF2-40B4-BE49-F238E27FC236}">
                <a16:creationId xmlns:a16="http://schemas.microsoft.com/office/drawing/2014/main" id="{9840A6DF-063C-2C47-AABD-B5C1C46A2173}"/>
              </a:ext>
            </a:extLst>
          </p:cNvPr>
          <p:cNvSpPr/>
          <p:nvPr/>
        </p:nvSpPr>
        <p:spPr>
          <a:xfrm>
            <a:off x="6763910" y="3469979"/>
            <a:ext cx="351313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.01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pg31">
            <a:extLst>
              <a:ext uri="{FF2B5EF4-FFF2-40B4-BE49-F238E27FC236}">
                <a16:creationId xmlns:a16="http://schemas.microsoft.com/office/drawing/2014/main" id="{CE9D8C46-EDC6-FB40-8B23-5EC907D5D6CB}"/>
              </a:ext>
            </a:extLst>
          </p:cNvPr>
          <p:cNvSpPr/>
          <p:nvPr/>
        </p:nvSpPr>
        <p:spPr>
          <a:xfrm>
            <a:off x="3878294" y="6237312"/>
            <a:ext cx="1422205" cy="231642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0" name="tx32">
            <a:extLst>
              <a:ext uri="{FF2B5EF4-FFF2-40B4-BE49-F238E27FC236}">
                <a16:creationId xmlns:a16="http://schemas.microsoft.com/office/drawing/2014/main" id="{5DD4343C-D107-CA43-B534-A1E60E48BF70}"/>
              </a:ext>
            </a:extLst>
          </p:cNvPr>
          <p:cNvSpPr/>
          <p:nvPr/>
        </p:nvSpPr>
        <p:spPr>
          <a:xfrm>
            <a:off x="3924014" y="6294402"/>
            <a:ext cx="1330765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Transplant Size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pg41">
            <a:extLst>
              <a:ext uri="{FF2B5EF4-FFF2-40B4-BE49-F238E27FC236}">
                <a16:creationId xmlns:a16="http://schemas.microsoft.com/office/drawing/2014/main" id="{936449F9-1BA5-9E4E-B431-231BB84B6E88}"/>
              </a:ext>
            </a:extLst>
          </p:cNvPr>
          <p:cNvSpPr/>
          <p:nvPr/>
        </p:nvSpPr>
        <p:spPr>
          <a:xfrm>
            <a:off x="3909123" y="4312589"/>
            <a:ext cx="1382957" cy="484563"/>
          </a:xfrm>
          <a:custGeom>
            <a:avLst/>
            <a:gdLst/>
            <a:ahLst/>
            <a:cxnLst/>
            <a:rect l="0" t="0" r="0" b="0"/>
            <a:pathLst>
              <a:path w="944578" h="191440">
                <a:moveTo>
                  <a:pt x="27431" y="191440"/>
                </a:moveTo>
                <a:lnTo>
                  <a:pt x="917146" y="191440"/>
                </a:lnTo>
                <a:lnTo>
                  <a:pt x="916042" y="191417"/>
                </a:lnTo>
                <a:lnTo>
                  <a:pt x="920453" y="191240"/>
                </a:lnTo>
                <a:lnTo>
                  <a:pt x="924778" y="190357"/>
                </a:lnTo>
                <a:lnTo>
                  <a:pt x="928906" y="188791"/>
                </a:lnTo>
                <a:lnTo>
                  <a:pt x="932729" y="186584"/>
                </a:lnTo>
                <a:lnTo>
                  <a:pt x="936149" y="183792"/>
                </a:lnTo>
                <a:lnTo>
                  <a:pt x="939076" y="180487"/>
                </a:lnTo>
                <a:lnTo>
                  <a:pt x="941436" y="176756"/>
                </a:lnTo>
                <a:lnTo>
                  <a:pt x="943166" y="172694"/>
                </a:lnTo>
                <a:lnTo>
                  <a:pt x="944223" y="168408"/>
                </a:lnTo>
                <a:lnTo>
                  <a:pt x="944578" y="164008"/>
                </a:lnTo>
                <a:lnTo>
                  <a:pt x="944578" y="27432"/>
                </a:lnTo>
                <a:lnTo>
                  <a:pt x="944223" y="23031"/>
                </a:lnTo>
                <a:lnTo>
                  <a:pt x="943166" y="18745"/>
                </a:lnTo>
                <a:lnTo>
                  <a:pt x="941436" y="14683"/>
                </a:lnTo>
                <a:lnTo>
                  <a:pt x="939076" y="10952"/>
                </a:lnTo>
                <a:lnTo>
                  <a:pt x="936149" y="7647"/>
                </a:lnTo>
                <a:lnTo>
                  <a:pt x="932729" y="4855"/>
                </a:lnTo>
                <a:lnTo>
                  <a:pt x="928906" y="2648"/>
                </a:lnTo>
                <a:lnTo>
                  <a:pt x="924778" y="1083"/>
                </a:lnTo>
                <a:lnTo>
                  <a:pt x="920453" y="200"/>
                </a:lnTo>
                <a:lnTo>
                  <a:pt x="917146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x42">
            <a:extLst>
              <a:ext uri="{FF2B5EF4-FFF2-40B4-BE49-F238E27FC236}">
                <a16:creationId xmlns:a16="http://schemas.microsoft.com/office/drawing/2014/main" id="{9220D233-D41F-7145-93E6-E68F74471BC0}"/>
              </a:ext>
            </a:extLst>
          </p:cNvPr>
          <p:cNvSpPr/>
          <p:nvPr/>
        </p:nvSpPr>
        <p:spPr>
          <a:xfrm>
            <a:off x="4190970" y="4318918"/>
            <a:ext cx="823361" cy="46219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CA" sz="1400" b="1" i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Alliaria petiolata</a:t>
            </a:r>
            <a:r>
              <a:rPr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CA" sz="1400" b="1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Fecundity</a:t>
            </a:r>
            <a:endParaRPr sz="1400" b="1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5"/>
          <p:cNvSpPr/>
          <p:nvPr/>
        </p:nvSpPr>
        <p:spPr>
          <a:xfrm>
            <a:off x="1599276" y="587826"/>
            <a:ext cx="2819425" cy="5611553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0" y="0"/>
                </a:moveTo>
                <a:lnTo>
                  <a:pt x="3492" y="19571"/>
                </a:lnTo>
                <a:lnTo>
                  <a:pt x="19327" y="108027"/>
                </a:lnTo>
                <a:lnTo>
                  <a:pt x="34904" y="194756"/>
                </a:lnTo>
                <a:lnTo>
                  <a:pt x="50241" y="279796"/>
                </a:lnTo>
                <a:lnTo>
                  <a:pt x="65356" y="363181"/>
                </a:lnTo>
                <a:lnTo>
                  <a:pt x="80268" y="444948"/>
                </a:lnTo>
                <a:lnTo>
                  <a:pt x="94994" y="525131"/>
                </a:lnTo>
                <a:lnTo>
                  <a:pt x="109551" y="603767"/>
                </a:lnTo>
                <a:lnTo>
                  <a:pt x="123959" y="680891"/>
                </a:lnTo>
                <a:lnTo>
                  <a:pt x="138235" y="756538"/>
                </a:lnTo>
                <a:lnTo>
                  <a:pt x="152397" y="830744"/>
                </a:lnTo>
                <a:lnTo>
                  <a:pt x="166463" y="903545"/>
                </a:lnTo>
                <a:lnTo>
                  <a:pt x="180451" y="974975"/>
                </a:lnTo>
                <a:lnTo>
                  <a:pt x="194379" y="1045072"/>
                </a:lnTo>
                <a:lnTo>
                  <a:pt x="208265" y="1113870"/>
                </a:lnTo>
                <a:lnTo>
                  <a:pt x="222127" y="1181405"/>
                </a:lnTo>
                <a:lnTo>
                  <a:pt x="235983" y="1247713"/>
                </a:lnTo>
                <a:lnTo>
                  <a:pt x="249851" y="1312828"/>
                </a:lnTo>
                <a:lnTo>
                  <a:pt x="263748" y="1376787"/>
                </a:lnTo>
                <a:lnTo>
                  <a:pt x="277694" y="1439625"/>
                </a:lnTo>
                <a:lnTo>
                  <a:pt x="291705" y="1501378"/>
                </a:lnTo>
                <a:lnTo>
                  <a:pt x="305800" y="1562082"/>
                </a:lnTo>
                <a:lnTo>
                  <a:pt x="319997" y="1621771"/>
                </a:lnTo>
                <a:lnTo>
                  <a:pt x="334314" y="1680482"/>
                </a:lnTo>
                <a:lnTo>
                  <a:pt x="348768" y="1738249"/>
                </a:lnTo>
                <a:lnTo>
                  <a:pt x="363378" y="1795110"/>
                </a:lnTo>
                <a:lnTo>
                  <a:pt x="378162" y="1851098"/>
                </a:lnTo>
                <a:lnTo>
                  <a:pt x="393138" y="1906251"/>
                </a:lnTo>
                <a:lnTo>
                  <a:pt x="408323" y="1960602"/>
                </a:lnTo>
                <a:lnTo>
                  <a:pt x="423736" y="2014189"/>
                </a:lnTo>
                <a:lnTo>
                  <a:pt x="439395" y="2067046"/>
                </a:lnTo>
                <a:lnTo>
                  <a:pt x="455317" y="2119208"/>
                </a:lnTo>
                <a:lnTo>
                  <a:pt x="471521" y="2170713"/>
                </a:lnTo>
                <a:lnTo>
                  <a:pt x="488024" y="2221595"/>
                </a:lnTo>
                <a:lnTo>
                  <a:pt x="504845" y="2271889"/>
                </a:lnTo>
                <a:lnTo>
                  <a:pt x="522002" y="2321632"/>
                </a:lnTo>
                <a:lnTo>
                  <a:pt x="539512" y="2370858"/>
                </a:lnTo>
                <a:lnTo>
                  <a:pt x="557393" y="2419605"/>
                </a:lnTo>
                <a:lnTo>
                  <a:pt x="575664" y="2467906"/>
                </a:lnTo>
                <a:lnTo>
                  <a:pt x="594343" y="2515797"/>
                </a:lnTo>
                <a:lnTo>
                  <a:pt x="613447" y="2563315"/>
                </a:lnTo>
                <a:lnTo>
                  <a:pt x="632994" y="2610495"/>
                </a:lnTo>
                <a:lnTo>
                  <a:pt x="653003" y="2657371"/>
                </a:lnTo>
                <a:lnTo>
                  <a:pt x="673491" y="2703981"/>
                </a:lnTo>
                <a:lnTo>
                  <a:pt x="694476" y="2750359"/>
                </a:lnTo>
                <a:lnTo>
                  <a:pt x="715977" y="2796541"/>
                </a:lnTo>
                <a:lnTo>
                  <a:pt x="738011" y="2842563"/>
                </a:lnTo>
                <a:lnTo>
                  <a:pt x="760596" y="2888460"/>
                </a:lnTo>
                <a:lnTo>
                  <a:pt x="783751" y="2934268"/>
                </a:lnTo>
                <a:lnTo>
                  <a:pt x="807493" y="2980021"/>
                </a:lnTo>
                <a:lnTo>
                  <a:pt x="831840" y="3025757"/>
                </a:lnTo>
                <a:lnTo>
                  <a:pt x="856810" y="3071510"/>
                </a:lnTo>
                <a:lnTo>
                  <a:pt x="882422" y="3117316"/>
                </a:lnTo>
                <a:lnTo>
                  <a:pt x="908693" y="3163211"/>
                </a:lnTo>
                <a:lnTo>
                  <a:pt x="935640" y="3209230"/>
                </a:lnTo>
                <a:lnTo>
                  <a:pt x="963283" y="3255408"/>
                </a:lnTo>
                <a:lnTo>
                  <a:pt x="991640" y="3301782"/>
                </a:lnTo>
                <a:lnTo>
                  <a:pt x="1020727" y="3348387"/>
                </a:lnTo>
                <a:lnTo>
                  <a:pt x="1050563" y="3395258"/>
                </a:lnTo>
                <a:lnTo>
                  <a:pt x="1081166" y="3442431"/>
                </a:lnTo>
                <a:lnTo>
                  <a:pt x="1112555" y="3489942"/>
                </a:lnTo>
                <a:lnTo>
                  <a:pt x="1144746" y="3537825"/>
                </a:lnTo>
                <a:lnTo>
                  <a:pt x="1177759" y="3586118"/>
                </a:lnTo>
                <a:lnTo>
                  <a:pt x="1211610" y="3634854"/>
                </a:lnTo>
                <a:lnTo>
                  <a:pt x="1246318" y="3684071"/>
                </a:lnTo>
                <a:lnTo>
                  <a:pt x="1281901" y="3733803"/>
                </a:lnTo>
                <a:lnTo>
                  <a:pt x="1318378" y="3784086"/>
                </a:lnTo>
                <a:lnTo>
                  <a:pt x="1355765" y="3834955"/>
                </a:lnTo>
                <a:lnTo>
                  <a:pt x="1394080" y="3886447"/>
                </a:lnTo>
                <a:lnTo>
                  <a:pt x="1433343" y="3938596"/>
                </a:lnTo>
                <a:lnTo>
                  <a:pt x="1473571" y="3991439"/>
                </a:lnTo>
                <a:lnTo>
                  <a:pt x="1514781" y="4045010"/>
                </a:lnTo>
                <a:lnTo>
                  <a:pt x="1556992" y="4099346"/>
                </a:lnTo>
                <a:lnTo>
                  <a:pt x="1600222" y="4154481"/>
                </a:lnTo>
                <a:lnTo>
                  <a:pt x="1644489" y="4210453"/>
                </a:lnTo>
                <a:lnTo>
                  <a:pt x="1689811" y="4267295"/>
                </a:lnTo>
                <a:lnTo>
                  <a:pt x="1736205" y="4325044"/>
                </a:lnTo>
                <a:lnTo>
                  <a:pt x="1783690" y="4383735"/>
                </a:lnTo>
                <a:lnTo>
                  <a:pt x="1832283" y="4443404"/>
                </a:lnTo>
                <a:lnTo>
                  <a:pt x="1882003" y="4504087"/>
                </a:lnTo>
                <a:lnTo>
                  <a:pt x="1932868" y="4565818"/>
                </a:lnTo>
                <a:lnTo>
                  <a:pt x="1984895" y="4628634"/>
                </a:lnTo>
                <a:lnTo>
                  <a:pt x="2038103" y="4692570"/>
                </a:lnTo>
                <a:lnTo>
                  <a:pt x="2092510" y="4757662"/>
                </a:lnTo>
                <a:lnTo>
                  <a:pt x="2148133" y="4823945"/>
                </a:lnTo>
                <a:lnTo>
                  <a:pt x="2204991" y="4891455"/>
                </a:lnTo>
                <a:lnTo>
                  <a:pt x="2263101" y="4960227"/>
                </a:lnTo>
                <a:lnTo>
                  <a:pt x="2322482" y="5030297"/>
                </a:lnTo>
                <a:lnTo>
                  <a:pt x="2383151" y="5101700"/>
                </a:lnTo>
                <a:lnTo>
                  <a:pt x="2445126" y="5174473"/>
                </a:lnTo>
                <a:lnTo>
                  <a:pt x="2508426" y="5248650"/>
                </a:lnTo>
                <a:lnTo>
                  <a:pt x="2573069" y="5324268"/>
                </a:lnTo>
                <a:lnTo>
                  <a:pt x="2639071" y="5401361"/>
                </a:lnTo>
                <a:lnTo>
                  <a:pt x="2706452" y="5479966"/>
                </a:lnTo>
                <a:lnTo>
                  <a:pt x="2775230" y="5560118"/>
                </a:lnTo>
                <a:lnTo>
                  <a:pt x="2819425" y="5611553"/>
                </a:lnTo>
              </a:path>
            </a:pathLst>
          </a:custGeom>
          <a:ln w="27947" cap="flat">
            <a:solidFill>
              <a:srgbClr val="CC6666">
                <a:alpha val="12941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g6"/>
          <p:cNvSpPr/>
          <p:nvPr/>
        </p:nvSpPr>
        <p:spPr>
          <a:xfrm>
            <a:off x="4248848" y="6022492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0" y="117307"/>
                </a:moveTo>
                <a:lnTo>
                  <a:pt x="169853" y="176887"/>
                </a:lnTo>
                <a:lnTo>
                  <a:pt x="136524" y="0"/>
                </a:lnTo>
                <a:close/>
              </a:path>
            </a:pathLst>
          </a:custGeom>
          <a:solidFill>
            <a:srgbClr val="CC6666">
              <a:alpha val="12941"/>
            </a:srgbClr>
          </a:solidFill>
          <a:ln w="27947" cap="flat">
            <a:solidFill>
              <a:srgbClr val="CC6666">
                <a:alpha val="12941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4760092" y="587826"/>
            <a:ext cx="2819425" cy="5611553"/>
          </a:xfrm>
          <a:custGeom>
            <a:avLst/>
            <a:gdLst/>
            <a:ahLst/>
            <a:cxnLst/>
            <a:rect l="0" t="0" r="0" b="0"/>
            <a:pathLst>
              <a:path w="2819425" h="5611553">
                <a:moveTo>
                  <a:pt x="2819425" y="0"/>
                </a:moveTo>
                <a:lnTo>
                  <a:pt x="2815933" y="19571"/>
                </a:lnTo>
                <a:lnTo>
                  <a:pt x="2800098" y="108027"/>
                </a:lnTo>
                <a:lnTo>
                  <a:pt x="2784521" y="194756"/>
                </a:lnTo>
                <a:lnTo>
                  <a:pt x="2769184" y="279796"/>
                </a:lnTo>
                <a:lnTo>
                  <a:pt x="2754068" y="363181"/>
                </a:lnTo>
                <a:lnTo>
                  <a:pt x="2739157" y="444948"/>
                </a:lnTo>
                <a:lnTo>
                  <a:pt x="2724431" y="525131"/>
                </a:lnTo>
                <a:lnTo>
                  <a:pt x="2709873" y="603767"/>
                </a:lnTo>
                <a:lnTo>
                  <a:pt x="2695465" y="680891"/>
                </a:lnTo>
                <a:lnTo>
                  <a:pt x="2681189" y="756538"/>
                </a:lnTo>
                <a:lnTo>
                  <a:pt x="2667027" y="830744"/>
                </a:lnTo>
                <a:lnTo>
                  <a:pt x="2652961" y="903545"/>
                </a:lnTo>
                <a:lnTo>
                  <a:pt x="2638973" y="974975"/>
                </a:lnTo>
                <a:lnTo>
                  <a:pt x="2625045" y="1045072"/>
                </a:lnTo>
                <a:lnTo>
                  <a:pt x="2611160" y="1113870"/>
                </a:lnTo>
                <a:lnTo>
                  <a:pt x="2597298" y="1181405"/>
                </a:lnTo>
                <a:lnTo>
                  <a:pt x="2583442" y="1247713"/>
                </a:lnTo>
                <a:lnTo>
                  <a:pt x="2569574" y="1312828"/>
                </a:lnTo>
                <a:lnTo>
                  <a:pt x="2555676" y="1376787"/>
                </a:lnTo>
                <a:lnTo>
                  <a:pt x="2541731" y="1439625"/>
                </a:lnTo>
                <a:lnTo>
                  <a:pt x="2527720" y="1501378"/>
                </a:lnTo>
                <a:lnTo>
                  <a:pt x="2513625" y="1562082"/>
                </a:lnTo>
                <a:lnTo>
                  <a:pt x="2499428" y="1621771"/>
                </a:lnTo>
                <a:lnTo>
                  <a:pt x="2485111" y="1680482"/>
                </a:lnTo>
                <a:lnTo>
                  <a:pt x="2470656" y="1738249"/>
                </a:lnTo>
                <a:lnTo>
                  <a:pt x="2456046" y="1795110"/>
                </a:lnTo>
                <a:lnTo>
                  <a:pt x="2441262" y="1851098"/>
                </a:lnTo>
                <a:lnTo>
                  <a:pt x="2426287" y="1906251"/>
                </a:lnTo>
                <a:lnTo>
                  <a:pt x="2411101" y="1960602"/>
                </a:lnTo>
                <a:lnTo>
                  <a:pt x="2395688" y="2014189"/>
                </a:lnTo>
                <a:lnTo>
                  <a:pt x="2380030" y="2067046"/>
                </a:lnTo>
                <a:lnTo>
                  <a:pt x="2364108" y="2119208"/>
                </a:lnTo>
                <a:lnTo>
                  <a:pt x="2347904" y="2170713"/>
                </a:lnTo>
                <a:lnTo>
                  <a:pt x="2331400" y="2221595"/>
                </a:lnTo>
                <a:lnTo>
                  <a:pt x="2314579" y="2271889"/>
                </a:lnTo>
                <a:lnTo>
                  <a:pt x="2297423" y="2321632"/>
                </a:lnTo>
                <a:lnTo>
                  <a:pt x="2279913" y="2370858"/>
                </a:lnTo>
                <a:lnTo>
                  <a:pt x="2262031" y="2419605"/>
                </a:lnTo>
                <a:lnTo>
                  <a:pt x="2243760" y="2467906"/>
                </a:lnTo>
                <a:lnTo>
                  <a:pt x="2225082" y="2515797"/>
                </a:lnTo>
                <a:lnTo>
                  <a:pt x="2205978" y="2563315"/>
                </a:lnTo>
                <a:lnTo>
                  <a:pt x="2186431" y="2610495"/>
                </a:lnTo>
                <a:lnTo>
                  <a:pt x="2166422" y="2657371"/>
                </a:lnTo>
                <a:lnTo>
                  <a:pt x="2145934" y="2703981"/>
                </a:lnTo>
                <a:lnTo>
                  <a:pt x="2124949" y="2750359"/>
                </a:lnTo>
                <a:lnTo>
                  <a:pt x="2103448" y="2796541"/>
                </a:lnTo>
                <a:lnTo>
                  <a:pt x="2081414" y="2842563"/>
                </a:lnTo>
                <a:lnTo>
                  <a:pt x="2058829" y="2888460"/>
                </a:lnTo>
                <a:lnTo>
                  <a:pt x="2035674" y="2934268"/>
                </a:lnTo>
                <a:lnTo>
                  <a:pt x="2011932" y="2980021"/>
                </a:lnTo>
                <a:lnTo>
                  <a:pt x="1987585" y="3025757"/>
                </a:lnTo>
                <a:lnTo>
                  <a:pt x="1962614" y="3071510"/>
                </a:lnTo>
                <a:lnTo>
                  <a:pt x="1937003" y="3117316"/>
                </a:lnTo>
                <a:lnTo>
                  <a:pt x="1910732" y="3163211"/>
                </a:lnTo>
                <a:lnTo>
                  <a:pt x="1883784" y="3209230"/>
                </a:lnTo>
                <a:lnTo>
                  <a:pt x="1856141" y="3255408"/>
                </a:lnTo>
                <a:lnTo>
                  <a:pt x="1827785" y="3301782"/>
                </a:lnTo>
                <a:lnTo>
                  <a:pt x="1798698" y="3348387"/>
                </a:lnTo>
                <a:lnTo>
                  <a:pt x="1768862" y="3395258"/>
                </a:lnTo>
                <a:lnTo>
                  <a:pt x="1738258" y="3442431"/>
                </a:lnTo>
                <a:lnTo>
                  <a:pt x="1706870" y="3489942"/>
                </a:lnTo>
                <a:lnTo>
                  <a:pt x="1674679" y="3537825"/>
                </a:lnTo>
                <a:lnTo>
                  <a:pt x="1641666" y="3586118"/>
                </a:lnTo>
                <a:lnTo>
                  <a:pt x="1607815" y="3634854"/>
                </a:lnTo>
                <a:lnTo>
                  <a:pt x="1573107" y="3684071"/>
                </a:lnTo>
                <a:lnTo>
                  <a:pt x="1537523" y="3733803"/>
                </a:lnTo>
                <a:lnTo>
                  <a:pt x="1501047" y="3784086"/>
                </a:lnTo>
                <a:lnTo>
                  <a:pt x="1463660" y="3834955"/>
                </a:lnTo>
                <a:lnTo>
                  <a:pt x="1425344" y="3886447"/>
                </a:lnTo>
                <a:lnTo>
                  <a:pt x="1386081" y="3938596"/>
                </a:lnTo>
                <a:lnTo>
                  <a:pt x="1345854" y="3991439"/>
                </a:lnTo>
                <a:lnTo>
                  <a:pt x="1304643" y="4045010"/>
                </a:lnTo>
                <a:lnTo>
                  <a:pt x="1262432" y="4099346"/>
                </a:lnTo>
                <a:lnTo>
                  <a:pt x="1219202" y="4154481"/>
                </a:lnTo>
                <a:lnTo>
                  <a:pt x="1174936" y="4210453"/>
                </a:lnTo>
                <a:lnTo>
                  <a:pt x="1129614" y="4267295"/>
                </a:lnTo>
                <a:lnTo>
                  <a:pt x="1083220" y="4325044"/>
                </a:lnTo>
                <a:lnTo>
                  <a:pt x="1035735" y="4383735"/>
                </a:lnTo>
                <a:lnTo>
                  <a:pt x="987142" y="4443404"/>
                </a:lnTo>
                <a:lnTo>
                  <a:pt x="937421" y="4504087"/>
                </a:lnTo>
                <a:lnTo>
                  <a:pt x="886557" y="4565818"/>
                </a:lnTo>
                <a:lnTo>
                  <a:pt x="834529" y="4628634"/>
                </a:lnTo>
                <a:lnTo>
                  <a:pt x="781321" y="4692570"/>
                </a:lnTo>
                <a:lnTo>
                  <a:pt x="726915" y="4757662"/>
                </a:lnTo>
                <a:lnTo>
                  <a:pt x="671292" y="4823945"/>
                </a:lnTo>
                <a:lnTo>
                  <a:pt x="614434" y="4891455"/>
                </a:lnTo>
                <a:lnTo>
                  <a:pt x="556324" y="4960227"/>
                </a:lnTo>
                <a:lnTo>
                  <a:pt x="496943" y="5030297"/>
                </a:lnTo>
                <a:lnTo>
                  <a:pt x="436274" y="5101700"/>
                </a:lnTo>
                <a:lnTo>
                  <a:pt x="374299" y="5174473"/>
                </a:lnTo>
                <a:lnTo>
                  <a:pt x="310999" y="5248650"/>
                </a:lnTo>
                <a:lnTo>
                  <a:pt x="246356" y="5324268"/>
                </a:lnTo>
                <a:lnTo>
                  <a:pt x="180353" y="5401361"/>
                </a:lnTo>
                <a:lnTo>
                  <a:pt x="112972" y="5479966"/>
                </a:lnTo>
                <a:lnTo>
                  <a:pt x="44195" y="5560118"/>
                </a:lnTo>
                <a:lnTo>
                  <a:pt x="0" y="5611553"/>
                </a:lnTo>
              </a:path>
            </a:pathLst>
          </a:custGeom>
          <a:ln w="27610" cap="flat">
            <a:solidFill>
              <a:srgbClr val="CC6666">
                <a:alpha val="2196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g8"/>
          <p:cNvSpPr/>
          <p:nvPr/>
        </p:nvSpPr>
        <p:spPr>
          <a:xfrm>
            <a:off x="4760092" y="6022492"/>
            <a:ext cx="169853" cy="176887"/>
          </a:xfrm>
          <a:custGeom>
            <a:avLst/>
            <a:gdLst/>
            <a:ahLst/>
            <a:cxnLst/>
            <a:rect l="0" t="0" r="0" b="0"/>
            <a:pathLst>
              <a:path w="169853" h="176887">
                <a:moveTo>
                  <a:pt x="33329" y="0"/>
                </a:moveTo>
                <a:lnTo>
                  <a:pt x="0" y="176887"/>
                </a:lnTo>
                <a:lnTo>
                  <a:pt x="169853" y="117307"/>
                </a:lnTo>
                <a:close/>
              </a:path>
            </a:pathLst>
          </a:custGeom>
          <a:solidFill>
            <a:srgbClr val="CC6666">
              <a:alpha val="21960"/>
            </a:srgbClr>
          </a:solidFill>
          <a:ln w="27610" cap="flat">
            <a:solidFill>
              <a:srgbClr val="CC6666">
                <a:alpha val="2196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tx9"/>
          <p:cNvSpPr/>
          <p:nvPr/>
        </p:nvSpPr>
        <p:spPr>
          <a:xfrm>
            <a:off x="2271533" y="3469979"/>
            <a:ext cx="222987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0.01</a:t>
            </a:r>
          </a:p>
        </p:txBody>
      </p:sp>
      <p:sp>
        <p:nvSpPr>
          <p:cNvPr id="10" name="tx10"/>
          <p:cNvSpPr/>
          <p:nvPr/>
        </p:nvSpPr>
        <p:spPr>
          <a:xfrm>
            <a:off x="6763911" y="3469979"/>
            <a:ext cx="63710" cy="1021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0</a:t>
            </a:r>
          </a:p>
        </p:txBody>
      </p:sp>
      <p:sp>
        <p:nvSpPr>
          <p:cNvPr id="11" name="pg11"/>
          <p:cNvSpPr/>
          <p:nvPr/>
        </p:nvSpPr>
        <p:spPr>
          <a:xfrm>
            <a:off x="859151" y="329448"/>
            <a:ext cx="1422205" cy="191440"/>
          </a:xfrm>
          <a:custGeom>
            <a:avLst/>
            <a:gdLst/>
            <a:ahLst/>
            <a:cxnLst/>
            <a:rect l="0" t="0" r="0" b="0"/>
            <a:pathLst>
              <a:path w="1422205" h="191440">
                <a:moveTo>
                  <a:pt x="27432" y="191440"/>
                </a:moveTo>
                <a:lnTo>
                  <a:pt x="1394773" y="191440"/>
                </a:lnTo>
                <a:lnTo>
                  <a:pt x="1393668" y="191417"/>
                </a:lnTo>
                <a:lnTo>
                  <a:pt x="1398079" y="191240"/>
                </a:lnTo>
                <a:lnTo>
                  <a:pt x="1402405" y="190357"/>
                </a:lnTo>
                <a:lnTo>
                  <a:pt x="1406533" y="188791"/>
                </a:lnTo>
                <a:lnTo>
                  <a:pt x="1410356" y="186584"/>
                </a:lnTo>
                <a:lnTo>
                  <a:pt x="1413776" y="183792"/>
                </a:lnTo>
                <a:lnTo>
                  <a:pt x="1416703" y="180487"/>
                </a:lnTo>
                <a:lnTo>
                  <a:pt x="1419063" y="176756"/>
                </a:lnTo>
                <a:lnTo>
                  <a:pt x="1420793" y="172694"/>
                </a:lnTo>
                <a:lnTo>
                  <a:pt x="1421850" y="168408"/>
                </a:lnTo>
                <a:lnTo>
                  <a:pt x="1422205" y="164008"/>
                </a:lnTo>
                <a:lnTo>
                  <a:pt x="1422205" y="27431"/>
                </a:lnTo>
                <a:lnTo>
                  <a:pt x="1421850" y="23031"/>
                </a:lnTo>
                <a:lnTo>
                  <a:pt x="1420793" y="18745"/>
                </a:lnTo>
                <a:lnTo>
                  <a:pt x="1419063" y="14683"/>
                </a:lnTo>
                <a:lnTo>
                  <a:pt x="1416703" y="10952"/>
                </a:lnTo>
                <a:lnTo>
                  <a:pt x="1413776" y="7647"/>
                </a:lnTo>
                <a:lnTo>
                  <a:pt x="1410356" y="4855"/>
                </a:lnTo>
                <a:lnTo>
                  <a:pt x="1406533" y="2648"/>
                </a:lnTo>
                <a:lnTo>
                  <a:pt x="1402405" y="1083"/>
                </a:lnTo>
                <a:lnTo>
                  <a:pt x="1398079" y="200"/>
                </a:lnTo>
                <a:lnTo>
                  <a:pt x="1394773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6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6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tx12"/>
          <p:cNvSpPr/>
          <p:nvPr/>
        </p:nvSpPr>
        <p:spPr>
          <a:xfrm>
            <a:off x="904871" y="344063"/>
            <a:ext cx="1330765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General Investment (PC1)</a:t>
            </a:r>
          </a:p>
        </p:txBody>
      </p:sp>
      <p:sp>
        <p:nvSpPr>
          <p:cNvPr id="13" name="pg13"/>
          <p:cNvSpPr/>
          <p:nvPr/>
        </p:nvSpPr>
        <p:spPr>
          <a:xfrm>
            <a:off x="6894300" y="329448"/>
            <a:ext cx="1428480" cy="191440"/>
          </a:xfrm>
          <a:custGeom>
            <a:avLst/>
            <a:gdLst/>
            <a:ahLst/>
            <a:cxnLst/>
            <a:rect l="0" t="0" r="0" b="0"/>
            <a:pathLst>
              <a:path w="1428480" h="191440">
                <a:moveTo>
                  <a:pt x="27431" y="191440"/>
                </a:moveTo>
                <a:lnTo>
                  <a:pt x="1401048" y="191440"/>
                </a:lnTo>
                <a:lnTo>
                  <a:pt x="1399944" y="191417"/>
                </a:lnTo>
                <a:lnTo>
                  <a:pt x="1404355" y="191240"/>
                </a:lnTo>
                <a:lnTo>
                  <a:pt x="1408680" y="190357"/>
                </a:lnTo>
                <a:lnTo>
                  <a:pt x="1412808" y="188791"/>
                </a:lnTo>
                <a:lnTo>
                  <a:pt x="1416632" y="186584"/>
                </a:lnTo>
                <a:lnTo>
                  <a:pt x="1420051" y="183792"/>
                </a:lnTo>
                <a:lnTo>
                  <a:pt x="1422979" y="180487"/>
                </a:lnTo>
                <a:lnTo>
                  <a:pt x="1425338" y="176756"/>
                </a:lnTo>
                <a:lnTo>
                  <a:pt x="1427069" y="172694"/>
                </a:lnTo>
                <a:lnTo>
                  <a:pt x="1428125" y="168408"/>
                </a:lnTo>
                <a:lnTo>
                  <a:pt x="1428480" y="164008"/>
                </a:lnTo>
                <a:lnTo>
                  <a:pt x="1428480" y="27431"/>
                </a:lnTo>
                <a:lnTo>
                  <a:pt x="1428125" y="23031"/>
                </a:lnTo>
                <a:lnTo>
                  <a:pt x="1427069" y="18745"/>
                </a:lnTo>
                <a:lnTo>
                  <a:pt x="1425338" y="14683"/>
                </a:lnTo>
                <a:lnTo>
                  <a:pt x="1422979" y="10952"/>
                </a:lnTo>
                <a:lnTo>
                  <a:pt x="1420051" y="7647"/>
                </a:lnTo>
                <a:lnTo>
                  <a:pt x="1416632" y="4855"/>
                </a:lnTo>
                <a:lnTo>
                  <a:pt x="1412808" y="2648"/>
                </a:lnTo>
                <a:lnTo>
                  <a:pt x="1408680" y="1083"/>
                </a:lnTo>
                <a:lnTo>
                  <a:pt x="1404355" y="200"/>
                </a:lnTo>
                <a:lnTo>
                  <a:pt x="1401048" y="0"/>
                </a:lnTo>
                <a:lnTo>
                  <a:pt x="27431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1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tx14"/>
          <p:cNvSpPr/>
          <p:nvPr/>
        </p:nvSpPr>
        <p:spPr>
          <a:xfrm>
            <a:off x="6940020" y="344063"/>
            <a:ext cx="1337040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Relative Investment (PC2)</a:t>
            </a:r>
          </a:p>
        </p:txBody>
      </p:sp>
      <p:sp>
        <p:nvSpPr>
          <p:cNvPr id="15" name="pg15"/>
          <p:cNvSpPr/>
          <p:nvPr/>
        </p:nvSpPr>
        <p:spPr>
          <a:xfrm>
            <a:off x="4085252" y="6302316"/>
            <a:ext cx="1008289" cy="191440"/>
          </a:xfrm>
          <a:custGeom>
            <a:avLst/>
            <a:gdLst/>
            <a:ahLst/>
            <a:cxnLst/>
            <a:rect l="0" t="0" r="0" b="0"/>
            <a:pathLst>
              <a:path w="1008289" h="191440">
                <a:moveTo>
                  <a:pt x="27432" y="191440"/>
                </a:moveTo>
                <a:lnTo>
                  <a:pt x="980857" y="191440"/>
                </a:lnTo>
                <a:lnTo>
                  <a:pt x="979752" y="191417"/>
                </a:lnTo>
                <a:lnTo>
                  <a:pt x="984164" y="191240"/>
                </a:lnTo>
                <a:lnTo>
                  <a:pt x="988489" y="190357"/>
                </a:lnTo>
                <a:lnTo>
                  <a:pt x="992617" y="188791"/>
                </a:lnTo>
                <a:lnTo>
                  <a:pt x="996440" y="186584"/>
                </a:lnTo>
                <a:lnTo>
                  <a:pt x="999860" y="183792"/>
                </a:lnTo>
                <a:lnTo>
                  <a:pt x="1002787" y="180487"/>
                </a:lnTo>
                <a:lnTo>
                  <a:pt x="1005147" y="176756"/>
                </a:lnTo>
                <a:lnTo>
                  <a:pt x="1006877" y="172694"/>
                </a:lnTo>
                <a:lnTo>
                  <a:pt x="1007934" y="168408"/>
                </a:lnTo>
                <a:lnTo>
                  <a:pt x="1008289" y="164008"/>
                </a:lnTo>
                <a:lnTo>
                  <a:pt x="1008289" y="27432"/>
                </a:lnTo>
                <a:lnTo>
                  <a:pt x="1007934" y="23031"/>
                </a:lnTo>
                <a:lnTo>
                  <a:pt x="1006877" y="18745"/>
                </a:lnTo>
                <a:lnTo>
                  <a:pt x="1005147" y="14683"/>
                </a:lnTo>
                <a:lnTo>
                  <a:pt x="1002787" y="10952"/>
                </a:lnTo>
                <a:lnTo>
                  <a:pt x="999860" y="7647"/>
                </a:lnTo>
                <a:lnTo>
                  <a:pt x="996440" y="4855"/>
                </a:lnTo>
                <a:lnTo>
                  <a:pt x="992617" y="2648"/>
                </a:lnTo>
                <a:lnTo>
                  <a:pt x="988489" y="1083"/>
                </a:lnTo>
                <a:lnTo>
                  <a:pt x="984164" y="200"/>
                </a:lnTo>
                <a:lnTo>
                  <a:pt x="980857" y="0"/>
                </a:lnTo>
                <a:lnTo>
                  <a:pt x="27432" y="0"/>
                </a:lnTo>
                <a:lnTo>
                  <a:pt x="30738" y="200"/>
                </a:lnTo>
                <a:lnTo>
                  <a:pt x="26327" y="22"/>
                </a:lnTo>
                <a:lnTo>
                  <a:pt x="21944" y="554"/>
                </a:lnTo>
                <a:lnTo>
                  <a:pt x="17704" y="1782"/>
                </a:lnTo>
                <a:lnTo>
                  <a:pt x="13715" y="3675"/>
                </a:lnTo>
                <a:lnTo>
                  <a:pt x="10082" y="6183"/>
                </a:lnTo>
                <a:lnTo>
                  <a:pt x="6898" y="9241"/>
                </a:lnTo>
                <a:lnTo>
                  <a:pt x="4246" y="12770"/>
                </a:lnTo>
                <a:lnTo>
                  <a:pt x="2195" y="16679"/>
                </a:lnTo>
                <a:lnTo>
                  <a:pt x="797" y="20867"/>
                </a:lnTo>
                <a:lnTo>
                  <a:pt x="88" y="25224"/>
                </a:lnTo>
                <a:lnTo>
                  <a:pt x="0" y="27432"/>
                </a:lnTo>
                <a:lnTo>
                  <a:pt x="0" y="164008"/>
                </a:lnTo>
                <a:lnTo>
                  <a:pt x="88" y="161800"/>
                </a:lnTo>
                <a:lnTo>
                  <a:pt x="88" y="166215"/>
                </a:lnTo>
                <a:lnTo>
                  <a:pt x="797" y="170573"/>
                </a:lnTo>
                <a:lnTo>
                  <a:pt x="2195" y="174760"/>
                </a:lnTo>
                <a:lnTo>
                  <a:pt x="4246" y="178669"/>
                </a:lnTo>
                <a:lnTo>
                  <a:pt x="6898" y="182198"/>
                </a:lnTo>
                <a:lnTo>
                  <a:pt x="10082" y="185257"/>
                </a:lnTo>
                <a:lnTo>
                  <a:pt x="13715" y="187764"/>
                </a:lnTo>
                <a:lnTo>
                  <a:pt x="17704" y="189657"/>
                </a:lnTo>
                <a:lnTo>
                  <a:pt x="21944" y="190885"/>
                </a:lnTo>
                <a:lnTo>
                  <a:pt x="26327" y="1914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6775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tx16"/>
          <p:cNvSpPr/>
          <p:nvPr/>
        </p:nvSpPr>
        <p:spPr>
          <a:xfrm>
            <a:off x="4130972" y="6316931"/>
            <a:ext cx="916849" cy="1311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>
                <a:solidFill>
                  <a:srgbClr val="000000">
                    <a:alpha val="100000"/>
                  </a:srgbClr>
                </a:solidFill>
                <a:latin typeface="Arial Narrow"/>
                <a:cs typeface="Arial Narrow"/>
              </a:rPr>
              <a:t>GM_FecundityMS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Richie David Honor</cp:lastModifiedBy>
  <cp:revision>22</cp:revision>
  <dcterms:created xsi:type="dcterms:W3CDTF">2017-02-13T16:18:36Z</dcterms:created>
  <dcterms:modified xsi:type="dcterms:W3CDTF">2021-04-13T20:23:47Z</dcterms:modified>
  <cp:category/>
</cp:coreProperties>
</file>