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3665235" y="587826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4338336" y="2037745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4721030" y="4749658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1629641"/>
                </a:moveTo>
                <a:lnTo>
                  <a:pt x="814475" y="1611302"/>
                </a:lnTo>
                <a:lnTo>
                  <a:pt x="804310" y="1591192"/>
                </a:lnTo>
                <a:lnTo>
                  <a:pt x="794144" y="1571081"/>
                </a:lnTo>
                <a:lnTo>
                  <a:pt x="783979" y="1550970"/>
                </a:lnTo>
                <a:lnTo>
                  <a:pt x="773813" y="1530860"/>
                </a:lnTo>
                <a:lnTo>
                  <a:pt x="763648" y="1510749"/>
                </a:lnTo>
                <a:lnTo>
                  <a:pt x="753482" y="1490638"/>
                </a:lnTo>
                <a:lnTo>
                  <a:pt x="743317" y="1470528"/>
                </a:lnTo>
                <a:lnTo>
                  <a:pt x="733151" y="1450417"/>
                </a:lnTo>
                <a:lnTo>
                  <a:pt x="722986" y="1430306"/>
                </a:lnTo>
                <a:lnTo>
                  <a:pt x="712820" y="1410196"/>
                </a:lnTo>
                <a:lnTo>
                  <a:pt x="702655" y="1390085"/>
                </a:lnTo>
                <a:lnTo>
                  <a:pt x="692489" y="1369974"/>
                </a:lnTo>
                <a:lnTo>
                  <a:pt x="682324" y="1349864"/>
                </a:lnTo>
                <a:lnTo>
                  <a:pt x="672158" y="1329753"/>
                </a:lnTo>
                <a:lnTo>
                  <a:pt x="661993" y="1309642"/>
                </a:lnTo>
                <a:lnTo>
                  <a:pt x="651828" y="1289532"/>
                </a:lnTo>
                <a:lnTo>
                  <a:pt x="641662" y="1269421"/>
                </a:lnTo>
                <a:lnTo>
                  <a:pt x="631497" y="1249310"/>
                </a:lnTo>
                <a:lnTo>
                  <a:pt x="621331" y="1229200"/>
                </a:lnTo>
                <a:lnTo>
                  <a:pt x="611166" y="1209089"/>
                </a:lnTo>
                <a:lnTo>
                  <a:pt x="601000" y="1188978"/>
                </a:lnTo>
                <a:lnTo>
                  <a:pt x="590835" y="1168868"/>
                </a:lnTo>
                <a:lnTo>
                  <a:pt x="580669" y="1148757"/>
                </a:lnTo>
                <a:lnTo>
                  <a:pt x="570504" y="1128646"/>
                </a:lnTo>
                <a:lnTo>
                  <a:pt x="560338" y="1108536"/>
                </a:lnTo>
                <a:lnTo>
                  <a:pt x="550173" y="1088425"/>
                </a:lnTo>
                <a:lnTo>
                  <a:pt x="540007" y="1068314"/>
                </a:lnTo>
                <a:lnTo>
                  <a:pt x="529842" y="1048204"/>
                </a:lnTo>
                <a:lnTo>
                  <a:pt x="519676" y="1028093"/>
                </a:lnTo>
                <a:lnTo>
                  <a:pt x="509511" y="1007982"/>
                </a:lnTo>
                <a:lnTo>
                  <a:pt x="499346" y="987872"/>
                </a:lnTo>
                <a:lnTo>
                  <a:pt x="489180" y="967761"/>
                </a:lnTo>
                <a:lnTo>
                  <a:pt x="479015" y="947650"/>
                </a:lnTo>
                <a:lnTo>
                  <a:pt x="468849" y="927540"/>
                </a:lnTo>
                <a:lnTo>
                  <a:pt x="458684" y="907429"/>
                </a:lnTo>
                <a:lnTo>
                  <a:pt x="448518" y="887318"/>
                </a:lnTo>
                <a:lnTo>
                  <a:pt x="438353" y="867208"/>
                </a:lnTo>
                <a:lnTo>
                  <a:pt x="428187" y="847097"/>
                </a:lnTo>
                <a:lnTo>
                  <a:pt x="418022" y="826986"/>
                </a:lnTo>
                <a:lnTo>
                  <a:pt x="407856" y="806876"/>
                </a:lnTo>
                <a:lnTo>
                  <a:pt x="397691" y="786765"/>
                </a:lnTo>
                <a:lnTo>
                  <a:pt x="387525" y="766654"/>
                </a:lnTo>
                <a:lnTo>
                  <a:pt x="377360" y="746544"/>
                </a:lnTo>
                <a:lnTo>
                  <a:pt x="367194" y="726433"/>
                </a:lnTo>
                <a:lnTo>
                  <a:pt x="357029" y="706322"/>
                </a:lnTo>
                <a:lnTo>
                  <a:pt x="346864" y="686212"/>
                </a:lnTo>
                <a:lnTo>
                  <a:pt x="336698" y="666101"/>
                </a:lnTo>
                <a:lnTo>
                  <a:pt x="326533" y="645990"/>
                </a:lnTo>
                <a:lnTo>
                  <a:pt x="316367" y="625880"/>
                </a:lnTo>
                <a:lnTo>
                  <a:pt x="306202" y="605769"/>
                </a:lnTo>
                <a:lnTo>
                  <a:pt x="296036" y="585658"/>
                </a:lnTo>
                <a:lnTo>
                  <a:pt x="285871" y="565548"/>
                </a:lnTo>
                <a:lnTo>
                  <a:pt x="275705" y="545437"/>
                </a:lnTo>
                <a:lnTo>
                  <a:pt x="265540" y="525326"/>
                </a:lnTo>
                <a:lnTo>
                  <a:pt x="255374" y="505216"/>
                </a:lnTo>
                <a:lnTo>
                  <a:pt x="245209" y="485105"/>
                </a:lnTo>
                <a:lnTo>
                  <a:pt x="235043" y="464994"/>
                </a:lnTo>
                <a:lnTo>
                  <a:pt x="224878" y="444884"/>
                </a:lnTo>
                <a:lnTo>
                  <a:pt x="214712" y="424773"/>
                </a:lnTo>
                <a:lnTo>
                  <a:pt x="204547" y="404662"/>
                </a:lnTo>
                <a:lnTo>
                  <a:pt x="194382" y="384552"/>
                </a:lnTo>
                <a:lnTo>
                  <a:pt x="184216" y="364441"/>
                </a:lnTo>
                <a:lnTo>
                  <a:pt x="174051" y="344330"/>
                </a:lnTo>
                <a:lnTo>
                  <a:pt x="163885" y="324220"/>
                </a:lnTo>
                <a:lnTo>
                  <a:pt x="153720" y="304109"/>
                </a:lnTo>
                <a:lnTo>
                  <a:pt x="143554" y="283998"/>
                </a:lnTo>
                <a:lnTo>
                  <a:pt x="133389" y="263888"/>
                </a:lnTo>
                <a:lnTo>
                  <a:pt x="123223" y="243777"/>
                </a:lnTo>
                <a:lnTo>
                  <a:pt x="113058" y="223666"/>
                </a:lnTo>
                <a:lnTo>
                  <a:pt x="102892" y="203556"/>
                </a:lnTo>
                <a:lnTo>
                  <a:pt x="92727" y="183445"/>
                </a:lnTo>
                <a:lnTo>
                  <a:pt x="82561" y="163334"/>
                </a:lnTo>
                <a:lnTo>
                  <a:pt x="72396" y="143224"/>
                </a:lnTo>
                <a:lnTo>
                  <a:pt x="62230" y="123113"/>
                </a:lnTo>
                <a:lnTo>
                  <a:pt x="52065" y="103002"/>
                </a:lnTo>
                <a:lnTo>
                  <a:pt x="41900" y="82892"/>
                </a:lnTo>
                <a:lnTo>
                  <a:pt x="31734" y="62781"/>
                </a:lnTo>
                <a:lnTo>
                  <a:pt x="21569" y="42670"/>
                </a:lnTo>
                <a:lnTo>
                  <a:pt x="11403" y="22560"/>
                </a:lnTo>
                <a:lnTo>
                  <a:pt x="1238" y="2449"/>
                </a:lnTo>
                <a:lnTo>
                  <a:pt x="0" y="0"/>
                </a:lnTo>
              </a:path>
            </a:pathLst>
          </a:custGeom>
          <a:ln w="70831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4711031" y="4749658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160643" y="98520"/>
                </a:moveTo>
                <a:lnTo>
                  <a:pt x="9999" y="0"/>
                </a:lnTo>
                <a:lnTo>
                  <a:pt x="0" y="179722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70831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4921863" y="4749658"/>
            <a:ext cx="2471236" cy="1629641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2471236" y="1629641"/>
                </a:moveTo>
                <a:lnTo>
                  <a:pt x="2443426" y="1611302"/>
                </a:lnTo>
                <a:lnTo>
                  <a:pt x="2412930" y="1591192"/>
                </a:lnTo>
                <a:lnTo>
                  <a:pt x="2382433" y="1571081"/>
                </a:lnTo>
                <a:lnTo>
                  <a:pt x="2351937" y="1550970"/>
                </a:lnTo>
                <a:lnTo>
                  <a:pt x="2321440" y="1530860"/>
                </a:lnTo>
                <a:lnTo>
                  <a:pt x="2290944" y="1510749"/>
                </a:lnTo>
                <a:lnTo>
                  <a:pt x="2260448" y="1490638"/>
                </a:lnTo>
                <a:lnTo>
                  <a:pt x="2229951" y="1470528"/>
                </a:lnTo>
                <a:lnTo>
                  <a:pt x="2199455" y="1450417"/>
                </a:lnTo>
                <a:lnTo>
                  <a:pt x="2168958" y="1430306"/>
                </a:lnTo>
                <a:lnTo>
                  <a:pt x="2138462" y="1410196"/>
                </a:lnTo>
                <a:lnTo>
                  <a:pt x="2107966" y="1390085"/>
                </a:lnTo>
                <a:lnTo>
                  <a:pt x="2077469" y="1369974"/>
                </a:lnTo>
                <a:lnTo>
                  <a:pt x="2046973" y="1349864"/>
                </a:lnTo>
                <a:lnTo>
                  <a:pt x="2016476" y="1329753"/>
                </a:lnTo>
                <a:lnTo>
                  <a:pt x="1985980" y="1309642"/>
                </a:lnTo>
                <a:lnTo>
                  <a:pt x="1955484" y="1289532"/>
                </a:lnTo>
                <a:lnTo>
                  <a:pt x="1924987" y="1269421"/>
                </a:lnTo>
                <a:lnTo>
                  <a:pt x="1894491" y="1249310"/>
                </a:lnTo>
                <a:lnTo>
                  <a:pt x="1863994" y="1229200"/>
                </a:lnTo>
                <a:lnTo>
                  <a:pt x="1833498" y="1209089"/>
                </a:lnTo>
                <a:lnTo>
                  <a:pt x="1803002" y="1188978"/>
                </a:lnTo>
                <a:lnTo>
                  <a:pt x="1772505" y="1168868"/>
                </a:lnTo>
                <a:lnTo>
                  <a:pt x="1742009" y="1148757"/>
                </a:lnTo>
                <a:lnTo>
                  <a:pt x="1711512" y="1128646"/>
                </a:lnTo>
                <a:lnTo>
                  <a:pt x="1681016" y="1108536"/>
                </a:lnTo>
                <a:lnTo>
                  <a:pt x="1650520" y="1088425"/>
                </a:lnTo>
                <a:lnTo>
                  <a:pt x="1620023" y="1068314"/>
                </a:lnTo>
                <a:lnTo>
                  <a:pt x="1589527" y="1048204"/>
                </a:lnTo>
                <a:lnTo>
                  <a:pt x="1559030" y="1028093"/>
                </a:lnTo>
                <a:lnTo>
                  <a:pt x="1528534" y="1007982"/>
                </a:lnTo>
                <a:lnTo>
                  <a:pt x="1498038" y="987872"/>
                </a:lnTo>
                <a:lnTo>
                  <a:pt x="1467541" y="967761"/>
                </a:lnTo>
                <a:lnTo>
                  <a:pt x="1437045" y="947650"/>
                </a:lnTo>
                <a:lnTo>
                  <a:pt x="1406548" y="927540"/>
                </a:lnTo>
                <a:lnTo>
                  <a:pt x="1376052" y="907429"/>
                </a:lnTo>
                <a:lnTo>
                  <a:pt x="1345556" y="887318"/>
                </a:lnTo>
                <a:lnTo>
                  <a:pt x="1315059" y="867208"/>
                </a:lnTo>
                <a:lnTo>
                  <a:pt x="1284563" y="847097"/>
                </a:lnTo>
                <a:lnTo>
                  <a:pt x="1254066" y="826986"/>
                </a:lnTo>
                <a:lnTo>
                  <a:pt x="1223570" y="806876"/>
                </a:lnTo>
                <a:lnTo>
                  <a:pt x="1193074" y="786765"/>
                </a:lnTo>
                <a:lnTo>
                  <a:pt x="1162577" y="766654"/>
                </a:lnTo>
                <a:lnTo>
                  <a:pt x="1132081" y="746544"/>
                </a:lnTo>
                <a:lnTo>
                  <a:pt x="1101584" y="726433"/>
                </a:lnTo>
                <a:lnTo>
                  <a:pt x="1071088" y="706322"/>
                </a:lnTo>
                <a:lnTo>
                  <a:pt x="1040592" y="686212"/>
                </a:lnTo>
                <a:lnTo>
                  <a:pt x="1010095" y="666101"/>
                </a:lnTo>
                <a:lnTo>
                  <a:pt x="979599" y="645990"/>
                </a:lnTo>
                <a:lnTo>
                  <a:pt x="949102" y="625880"/>
                </a:lnTo>
                <a:lnTo>
                  <a:pt x="918606" y="605769"/>
                </a:lnTo>
                <a:lnTo>
                  <a:pt x="888110" y="585658"/>
                </a:lnTo>
                <a:lnTo>
                  <a:pt x="857613" y="565548"/>
                </a:lnTo>
                <a:lnTo>
                  <a:pt x="827117" y="545437"/>
                </a:lnTo>
                <a:lnTo>
                  <a:pt x="796620" y="525326"/>
                </a:lnTo>
                <a:lnTo>
                  <a:pt x="766124" y="505216"/>
                </a:lnTo>
                <a:lnTo>
                  <a:pt x="735628" y="485105"/>
                </a:lnTo>
                <a:lnTo>
                  <a:pt x="705131" y="464994"/>
                </a:lnTo>
                <a:lnTo>
                  <a:pt x="674635" y="444884"/>
                </a:lnTo>
                <a:lnTo>
                  <a:pt x="644138" y="424773"/>
                </a:lnTo>
                <a:lnTo>
                  <a:pt x="613642" y="404662"/>
                </a:lnTo>
                <a:lnTo>
                  <a:pt x="583146" y="384552"/>
                </a:lnTo>
                <a:lnTo>
                  <a:pt x="552649" y="364441"/>
                </a:lnTo>
                <a:lnTo>
                  <a:pt x="522153" y="344330"/>
                </a:lnTo>
                <a:lnTo>
                  <a:pt x="491656" y="324220"/>
                </a:lnTo>
                <a:lnTo>
                  <a:pt x="461160" y="304109"/>
                </a:lnTo>
                <a:lnTo>
                  <a:pt x="430664" y="283998"/>
                </a:lnTo>
                <a:lnTo>
                  <a:pt x="400167" y="263888"/>
                </a:lnTo>
                <a:lnTo>
                  <a:pt x="369671" y="243777"/>
                </a:lnTo>
                <a:lnTo>
                  <a:pt x="339174" y="223666"/>
                </a:lnTo>
                <a:lnTo>
                  <a:pt x="308678" y="203556"/>
                </a:lnTo>
                <a:lnTo>
                  <a:pt x="278182" y="183445"/>
                </a:lnTo>
                <a:lnTo>
                  <a:pt x="247685" y="163334"/>
                </a:lnTo>
                <a:lnTo>
                  <a:pt x="217189" y="143224"/>
                </a:lnTo>
                <a:lnTo>
                  <a:pt x="186692" y="123113"/>
                </a:lnTo>
                <a:lnTo>
                  <a:pt x="156196" y="103002"/>
                </a:lnTo>
                <a:lnTo>
                  <a:pt x="125700" y="82892"/>
                </a:lnTo>
                <a:lnTo>
                  <a:pt x="95203" y="62781"/>
                </a:lnTo>
                <a:lnTo>
                  <a:pt x="64707" y="42670"/>
                </a:lnTo>
                <a:lnTo>
                  <a:pt x="34210" y="22560"/>
                </a:lnTo>
                <a:lnTo>
                  <a:pt x="3714" y="2449"/>
                </a:lnTo>
                <a:lnTo>
                  <a:pt x="0" y="0"/>
                </a:lnTo>
              </a:path>
            </a:pathLst>
          </a:custGeom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4921863" y="4749658"/>
            <a:ext cx="179682" cy="160951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179682" y="10683"/>
                </a:moveTo>
                <a:lnTo>
                  <a:pt x="0" y="0"/>
                </a:lnTo>
                <a:lnTo>
                  <a:pt x="80589" y="160951"/>
                </a:lnTo>
                <a:close/>
              </a:path>
            </a:pathLst>
          </a:custGeom>
          <a:solidFill>
            <a:srgbClr val="66CC99">
              <a:alpha val="72549"/>
            </a:srgbClr>
          </a:solidFill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2063569" y="1583303"/>
            <a:ext cx="1444679" cy="699031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3474401" y="2198930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4689813" y="587826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4679814" y="2037745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5652482" y="1583303"/>
            <a:ext cx="1462742" cy="699031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5485830" y="2189146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66CC99">
              <a:alpha val="98431"/>
            </a:srgbClr>
          </a:solidFill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4589397" y="2595580"/>
            <a:ext cx="0" cy="1481492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4499397" y="4022789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3696452" y="4749658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1629641"/>
                </a:moveTo>
                <a:lnTo>
                  <a:pt x="9269" y="1611302"/>
                </a:lnTo>
                <a:lnTo>
                  <a:pt x="19435" y="1591192"/>
                </a:lnTo>
                <a:lnTo>
                  <a:pt x="29600" y="1571081"/>
                </a:lnTo>
                <a:lnTo>
                  <a:pt x="39766" y="1550970"/>
                </a:lnTo>
                <a:lnTo>
                  <a:pt x="49931" y="1530860"/>
                </a:lnTo>
                <a:lnTo>
                  <a:pt x="60097" y="1510749"/>
                </a:lnTo>
                <a:lnTo>
                  <a:pt x="70262" y="1490638"/>
                </a:lnTo>
                <a:lnTo>
                  <a:pt x="80428" y="1470528"/>
                </a:lnTo>
                <a:lnTo>
                  <a:pt x="90593" y="1450417"/>
                </a:lnTo>
                <a:lnTo>
                  <a:pt x="100759" y="1430306"/>
                </a:lnTo>
                <a:lnTo>
                  <a:pt x="110924" y="1410196"/>
                </a:lnTo>
                <a:lnTo>
                  <a:pt x="121089" y="1390085"/>
                </a:lnTo>
                <a:lnTo>
                  <a:pt x="131255" y="1369974"/>
                </a:lnTo>
                <a:lnTo>
                  <a:pt x="141420" y="1349864"/>
                </a:lnTo>
                <a:lnTo>
                  <a:pt x="151586" y="1329753"/>
                </a:lnTo>
                <a:lnTo>
                  <a:pt x="161751" y="1309642"/>
                </a:lnTo>
                <a:lnTo>
                  <a:pt x="171917" y="1289532"/>
                </a:lnTo>
                <a:lnTo>
                  <a:pt x="182082" y="1269421"/>
                </a:lnTo>
                <a:lnTo>
                  <a:pt x="192248" y="1249310"/>
                </a:lnTo>
                <a:lnTo>
                  <a:pt x="202413" y="1229200"/>
                </a:lnTo>
                <a:lnTo>
                  <a:pt x="212579" y="1209089"/>
                </a:lnTo>
                <a:lnTo>
                  <a:pt x="222744" y="1188978"/>
                </a:lnTo>
                <a:lnTo>
                  <a:pt x="232910" y="1168868"/>
                </a:lnTo>
                <a:lnTo>
                  <a:pt x="243075" y="1148757"/>
                </a:lnTo>
                <a:lnTo>
                  <a:pt x="253241" y="1128646"/>
                </a:lnTo>
                <a:lnTo>
                  <a:pt x="263406" y="1108536"/>
                </a:lnTo>
                <a:lnTo>
                  <a:pt x="273571" y="1088425"/>
                </a:lnTo>
                <a:lnTo>
                  <a:pt x="283737" y="1068314"/>
                </a:lnTo>
                <a:lnTo>
                  <a:pt x="293902" y="1048204"/>
                </a:lnTo>
                <a:lnTo>
                  <a:pt x="304068" y="1028093"/>
                </a:lnTo>
                <a:lnTo>
                  <a:pt x="314233" y="1007982"/>
                </a:lnTo>
                <a:lnTo>
                  <a:pt x="324399" y="987872"/>
                </a:lnTo>
                <a:lnTo>
                  <a:pt x="334564" y="967761"/>
                </a:lnTo>
                <a:lnTo>
                  <a:pt x="344730" y="947650"/>
                </a:lnTo>
                <a:lnTo>
                  <a:pt x="354895" y="927540"/>
                </a:lnTo>
                <a:lnTo>
                  <a:pt x="365061" y="907429"/>
                </a:lnTo>
                <a:lnTo>
                  <a:pt x="375226" y="887318"/>
                </a:lnTo>
                <a:lnTo>
                  <a:pt x="385392" y="867208"/>
                </a:lnTo>
                <a:lnTo>
                  <a:pt x="395557" y="847097"/>
                </a:lnTo>
                <a:lnTo>
                  <a:pt x="405723" y="826986"/>
                </a:lnTo>
                <a:lnTo>
                  <a:pt x="415888" y="806876"/>
                </a:lnTo>
                <a:lnTo>
                  <a:pt x="426053" y="786765"/>
                </a:lnTo>
                <a:lnTo>
                  <a:pt x="436219" y="766654"/>
                </a:lnTo>
                <a:lnTo>
                  <a:pt x="446384" y="746544"/>
                </a:lnTo>
                <a:lnTo>
                  <a:pt x="456550" y="726433"/>
                </a:lnTo>
                <a:lnTo>
                  <a:pt x="466715" y="706322"/>
                </a:lnTo>
                <a:lnTo>
                  <a:pt x="476881" y="686212"/>
                </a:lnTo>
                <a:lnTo>
                  <a:pt x="487046" y="666101"/>
                </a:lnTo>
                <a:lnTo>
                  <a:pt x="497212" y="645990"/>
                </a:lnTo>
                <a:lnTo>
                  <a:pt x="507377" y="625880"/>
                </a:lnTo>
                <a:lnTo>
                  <a:pt x="517543" y="605769"/>
                </a:lnTo>
                <a:lnTo>
                  <a:pt x="527708" y="585658"/>
                </a:lnTo>
                <a:lnTo>
                  <a:pt x="537874" y="565548"/>
                </a:lnTo>
                <a:lnTo>
                  <a:pt x="548039" y="545437"/>
                </a:lnTo>
                <a:lnTo>
                  <a:pt x="558205" y="525326"/>
                </a:lnTo>
                <a:lnTo>
                  <a:pt x="568370" y="505216"/>
                </a:lnTo>
                <a:lnTo>
                  <a:pt x="578535" y="485105"/>
                </a:lnTo>
                <a:lnTo>
                  <a:pt x="588701" y="464994"/>
                </a:lnTo>
                <a:lnTo>
                  <a:pt x="598866" y="444884"/>
                </a:lnTo>
                <a:lnTo>
                  <a:pt x="609032" y="424773"/>
                </a:lnTo>
                <a:lnTo>
                  <a:pt x="619197" y="404662"/>
                </a:lnTo>
                <a:lnTo>
                  <a:pt x="629363" y="384552"/>
                </a:lnTo>
                <a:lnTo>
                  <a:pt x="639528" y="364441"/>
                </a:lnTo>
                <a:lnTo>
                  <a:pt x="649694" y="344330"/>
                </a:lnTo>
                <a:lnTo>
                  <a:pt x="659859" y="324220"/>
                </a:lnTo>
                <a:lnTo>
                  <a:pt x="670025" y="304109"/>
                </a:lnTo>
                <a:lnTo>
                  <a:pt x="680190" y="283998"/>
                </a:lnTo>
                <a:lnTo>
                  <a:pt x="690356" y="263888"/>
                </a:lnTo>
                <a:lnTo>
                  <a:pt x="700521" y="243777"/>
                </a:lnTo>
                <a:lnTo>
                  <a:pt x="710687" y="223666"/>
                </a:lnTo>
                <a:lnTo>
                  <a:pt x="720852" y="203556"/>
                </a:lnTo>
                <a:lnTo>
                  <a:pt x="731017" y="183445"/>
                </a:lnTo>
                <a:lnTo>
                  <a:pt x="741183" y="163334"/>
                </a:lnTo>
                <a:lnTo>
                  <a:pt x="751348" y="143224"/>
                </a:lnTo>
                <a:lnTo>
                  <a:pt x="761514" y="123113"/>
                </a:lnTo>
                <a:lnTo>
                  <a:pt x="771679" y="103002"/>
                </a:lnTo>
                <a:lnTo>
                  <a:pt x="781845" y="82892"/>
                </a:lnTo>
                <a:lnTo>
                  <a:pt x="792010" y="62781"/>
                </a:lnTo>
                <a:lnTo>
                  <a:pt x="802176" y="42670"/>
                </a:lnTo>
                <a:lnTo>
                  <a:pt x="812341" y="22560"/>
                </a:lnTo>
                <a:lnTo>
                  <a:pt x="822507" y="2449"/>
                </a:lnTo>
                <a:lnTo>
                  <a:pt x="823745" y="0"/>
                </a:lnTo>
              </a:path>
            </a:pathLst>
          </a:custGeom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g20"/>
          <p:cNvSpPr/>
          <p:nvPr/>
        </p:nvSpPr>
        <p:spPr>
          <a:xfrm>
            <a:off x="4369553" y="4749658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160643" y="179722"/>
                </a:moveTo>
                <a:lnTo>
                  <a:pt x="150644" y="0"/>
                </a:lnTo>
                <a:lnTo>
                  <a:pt x="0" y="98520"/>
                </a:lnTo>
                <a:close/>
              </a:path>
            </a:pathLst>
          </a:custGeom>
          <a:solidFill>
            <a:srgbClr val="CC6666">
              <a:alpha val="96470"/>
            </a:srgbClr>
          </a:solidFill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pl21"/>
          <p:cNvSpPr/>
          <p:nvPr/>
        </p:nvSpPr>
        <p:spPr>
          <a:xfrm>
            <a:off x="1848128" y="4749658"/>
            <a:ext cx="2471236" cy="1629641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0" y="1629641"/>
                </a:moveTo>
                <a:lnTo>
                  <a:pt x="27809" y="1611302"/>
                </a:lnTo>
                <a:lnTo>
                  <a:pt x="58305" y="1591192"/>
                </a:lnTo>
                <a:lnTo>
                  <a:pt x="88802" y="1571081"/>
                </a:lnTo>
                <a:lnTo>
                  <a:pt x="119298" y="1550970"/>
                </a:lnTo>
                <a:lnTo>
                  <a:pt x="149795" y="1530860"/>
                </a:lnTo>
                <a:lnTo>
                  <a:pt x="180291" y="1510749"/>
                </a:lnTo>
                <a:lnTo>
                  <a:pt x="210787" y="1490638"/>
                </a:lnTo>
                <a:lnTo>
                  <a:pt x="241284" y="1470528"/>
                </a:lnTo>
                <a:lnTo>
                  <a:pt x="271780" y="1450417"/>
                </a:lnTo>
                <a:lnTo>
                  <a:pt x="302277" y="1430306"/>
                </a:lnTo>
                <a:lnTo>
                  <a:pt x="332773" y="1410196"/>
                </a:lnTo>
                <a:lnTo>
                  <a:pt x="363269" y="1390085"/>
                </a:lnTo>
                <a:lnTo>
                  <a:pt x="393766" y="1369974"/>
                </a:lnTo>
                <a:lnTo>
                  <a:pt x="424262" y="1349864"/>
                </a:lnTo>
                <a:lnTo>
                  <a:pt x="454759" y="1329753"/>
                </a:lnTo>
                <a:lnTo>
                  <a:pt x="485255" y="1309642"/>
                </a:lnTo>
                <a:lnTo>
                  <a:pt x="515751" y="1289532"/>
                </a:lnTo>
                <a:lnTo>
                  <a:pt x="546248" y="1269421"/>
                </a:lnTo>
                <a:lnTo>
                  <a:pt x="576744" y="1249310"/>
                </a:lnTo>
                <a:lnTo>
                  <a:pt x="607241" y="1229200"/>
                </a:lnTo>
                <a:lnTo>
                  <a:pt x="637737" y="1209089"/>
                </a:lnTo>
                <a:lnTo>
                  <a:pt x="668233" y="1188978"/>
                </a:lnTo>
                <a:lnTo>
                  <a:pt x="698730" y="1168868"/>
                </a:lnTo>
                <a:lnTo>
                  <a:pt x="729226" y="1148757"/>
                </a:lnTo>
                <a:lnTo>
                  <a:pt x="759723" y="1128646"/>
                </a:lnTo>
                <a:lnTo>
                  <a:pt x="790219" y="1108536"/>
                </a:lnTo>
                <a:lnTo>
                  <a:pt x="820715" y="1088425"/>
                </a:lnTo>
                <a:lnTo>
                  <a:pt x="851212" y="1068314"/>
                </a:lnTo>
                <a:lnTo>
                  <a:pt x="881708" y="1048204"/>
                </a:lnTo>
                <a:lnTo>
                  <a:pt x="912205" y="1028093"/>
                </a:lnTo>
                <a:lnTo>
                  <a:pt x="942701" y="1007982"/>
                </a:lnTo>
                <a:lnTo>
                  <a:pt x="973197" y="987872"/>
                </a:lnTo>
                <a:lnTo>
                  <a:pt x="1003694" y="967761"/>
                </a:lnTo>
                <a:lnTo>
                  <a:pt x="1034190" y="947650"/>
                </a:lnTo>
                <a:lnTo>
                  <a:pt x="1064687" y="927540"/>
                </a:lnTo>
                <a:lnTo>
                  <a:pt x="1095183" y="907429"/>
                </a:lnTo>
                <a:lnTo>
                  <a:pt x="1125679" y="887318"/>
                </a:lnTo>
                <a:lnTo>
                  <a:pt x="1156176" y="867208"/>
                </a:lnTo>
                <a:lnTo>
                  <a:pt x="1186672" y="847097"/>
                </a:lnTo>
                <a:lnTo>
                  <a:pt x="1217169" y="826986"/>
                </a:lnTo>
                <a:lnTo>
                  <a:pt x="1247665" y="806876"/>
                </a:lnTo>
                <a:lnTo>
                  <a:pt x="1278161" y="786765"/>
                </a:lnTo>
                <a:lnTo>
                  <a:pt x="1308658" y="766654"/>
                </a:lnTo>
                <a:lnTo>
                  <a:pt x="1339154" y="746544"/>
                </a:lnTo>
                <a:lnTo>
                  <a:pt x="1369651" y="726433"/>
                </a:lnTo>
                <a:lnTo>
                  <a:pt x="1400147" y="706322"/>
                </a:lnTo>
                <a:lnTo>
                  <a:pt x="1430643" y="686212"/>
                </a:lnTo>
                <a:lnTo>
                  <a:pt x="1461140" y="666101"/>
                </a:lnTo>
                <a:lnTo>
                  <a:pt x="1491636" y="645990"/>
                </a:lnTo>
                <a:lnTo>
                  <a:pt x="1522133" y="625880"/>
                </a:lnTo>
                <a:lnTo>
                  <a:pt x="1552629" y="605769"/>
                </a:lnTo>
                <a:lnTo>
                  <a:pt x="1583125" y="585658"/>
                </a:lnTo>
                <a:lnTo>
                  <a:pt x="1613622" y="565548"/>
                </a:lnTo>
                <a:lnTo>
                  <a:pt x="1644118" y="545437"/>
                </a:lnTo>
                <a:lnTo>
                  <a:pt x="1674615" y="525326"/>
                </a:lnTo>
                <a:lnTo>
                  <a:pt x="1705111" y="505216"/>
                </a:lnTo>
                <a:lnTo>
                  <a:pt x="1735607" y="485105"/>
                </a:lnTo>
                <a:lnTo>
                  <a:pt x="1766104" y="464994"/>
                </a:lnTo>
                <a:lnTo>
                  <a:pt x="1796600" y="444884"/>
                </a:lnTo>
                <a:lnTo>
                  <a:pt x="1827097" y="424773"/>
                </a:lnTo>
                <a:lnTo>
                  <a:pt x="1857593" y="404662"/>
                </a:lnTo>
                <a:lnTo>
                  <a:pt x="1888089" y="384552"/>
                </a:lnTo>
                <a:lnTo>
                  <a:pt x="1918586" y="364441"/>
                </a:lnTo>
                <a:lnTo>
                  <a:pt x="1949082" y="344330"/>
                </a:lnTo>
                <a:lnTo>
                  <a:pt x="1979579" y="324220"/>
                </a:lnTo>
                <a:lnTo>
                  <a:pt x="2010075" y="304109"/>
                </a:lnTo>
                <a:lnTo>
                  <a:pt x="2040571" y="283998"/>
                </a:lnTo>
                <a:lnTo>
                  <a:pt x="2071068" y="263888"/>
                </a:lnTo>
                <a:lnTo>
                  <a:pt x="2101564" y="243777"/>
                </a:lnTo>
                <a:lnTo>
                  <a:pt x="2132061" y="223666"/>
                </a:lnTo>
                <a:lnTo>
                  <a:pt x="2162557" y="203556"/>
                </a:lnTo>
                <a:lnTo>
                  <a:pt x="2193053" y="183445"/>
                </a:lnTo>
                <a:lnTo>
                  <a:pt x="2223550" y="163334"/>
                </a:lnTo>
                <a:lnTo>
                  <a:pt x="2254046" y="143224"/>
                </a:lnTo>
                <a:lnTo>
                  <a:pt x="2284543" y="123113"/>
                </a:lnTo>
                <a:lnTo>
                  <a:pt x="2315039" y="103002"/>
                </a:lnTo>
                <a:lnTo>
                  <a:pt x="2345535" y="82892"/>
                </a:lnTo>
                <a:lnTo>
                  <a:pt x="2376032" y="62781"/>
                </a:lnTo>
                <a:lnTo>
                  <a:pt x="2406528" y="42670"/>
                </a:lnTo>
                <a:lnTo>
                  <a:pt x="2437025" y="22560"/>
                </a:lnTo>
                <a:lnTo>
                  <a:pt x="2467521" y="2449"/>
                </a:lnTo>
                <a:lnTo>
                  <a:pt x="2471236" y="0"/>
                </a:lnTo>
              </a:path>
            </a:pathLst>
          </a:custGeom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g22"/>
          <p:cNvSpPr/>
          <p:nvPr/>
        </p:nvSpPr>
        <p:spPr>
          <a:xfrm>
            <a:off x="4139682" y="4749658"/>
            <a:ext cx="179682" cy="160951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99093" y="160951"/>
                </a:moveTo>
                <a:lnTo>
                  <a:pt x="179682" y="0"/>
                </a:lnTo>
                <a:lnTo>
                  <a:pt x="0" y="10683"/>
                </a:lnTo>
                <a:close/>
              </a:path>
            </a:pathLst>
          </a:custGeom>
          <a:solidFill>
            <a:srgbClr val="CC6666">
              <a:alpha val="98039"/>
            </a:srgbClr>
          </a:solidFill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l23"/>
          <p:cNvSpPr/>
          <p:nvPr/>
        </p:nvSpPr>
        <p:spPr>
          <a:xfrm>
            <a:off x="4880229" y="1583303"/>
            <a:ext cx="2563872" cy="2512923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g24"/>
          <p:cNvSpPr/>
          <p:nvPr/>
        </p:nvSpPr>
        <p:spPr>
          <a:xfrm>
            <a:off x="4790230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66CC99">
              <a:alpha val="80784"/>
            </a:srgbClr>
          </a:solidFill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l25"/>
          <p:cNvSpPr/>
          <p:nvPr/>
        </p:nvSpPr>
        <p:spPr>
          <a:xfrm>
            <a:off x="1734693" y="1583304"/>
            <a:ext cx="2584672" cy="2534280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g26"/>
          <p:cNvSpPr/>
          <p:nvPr/>
        </p:nvSpPr>
        <p:spPr>
          <a:xfrm>
            <a:off x="4214446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92156"/>
            </a:srgbClr>
          </a:solidFill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x27"/>
          <p:cNvSpPr/>
          <p:nvPr/>
        </p:nvSpPr>
        <p:spPr>
          <a:xfrm>
            <a:off x="3262667" y="1339541"/>
            <a:ext cx="661261" cy="1591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0.41***</a:t>
            </a:r>
          </a:p>
        </p:txBody>
      </p:sp>
      <p:sp>
        <p:nvSpPr>
          <p:cNvPr id="28" name="tx28"/>
          <p:cNvSpPr/>
          <p:nvPr/>
        </p:nvSpPr>
        <p:spPr>
          <a:xfrm>
            <a:off x="5366873" y="5422550"/>
            <a:ext cx="388472" cy="2386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0.32***</a:t>
            </a:r>
          </a:p>
        </p:txBody>
      </p:sp>
      <p:sp>
        <p:nvSpPr>
          <p:cNvPr id="29" name="tx29"/>
          <p:cNvSpPr/>
          <p:nvPr/>
        </p:nvSpPr>
        <p:spPr>
          <a:xfrm>
            <a:off x="6230970" y="5482945"/>
            <a:ext cx="388471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</a:p>
        </p:txBody>
      </p:sp>
      <p:sp>
        <p:nvSpPr>
          <p:cNvPr id="30" name="tx30"/>
          <p:cNvSpPr/>
          <p:nvPr/>
        </p:nvSpPr>
        <p:spPr>
          <a:xfrm>
            <a:off x="2881771" y="1813354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1" name="tx31"/>
          <p:cNvSpPr/>
          <p:nvPr/>
        </p:nvSpPr>
        <p:spPr>
          <a:xfrm>
            <a:off x="5297525" y="1412776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-0.49***</a:t>
            </a:r>
          </a:p>
        </p:txBody>
      </p:sp>
      <p:sp>
        <p:nvSpPr>
          <p:cNvPr id="32" name="tx32"/>
          <p:cNvSpPr/>
          <p:nvPr/>
        </p:nvSpPr>
        <p:spPr>
          <a:xfrm>
            <a:off x="5881587" y="1804354"/>
            <a:ext cx="418605" cy="112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33" name="tx33"/>
          <p:cNvSpPr/>
          <p:nvPr/>
        </p:nvSpPr>
        <p:spPr>
          <a:xfrm>
            <a:off x="4738539" y="3284984"/>
            <a:ext cx="337517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-0.11*</a:t>
            </a:r>
          </a:p>
        </p:txBody>
      </p:sp>
      <p:sp>
        <p:nvSpPr>
          <p:cNvPr id="34" name="tx34"/>
          <p:cNvSpPr/>
          <p:nvPr/>
        </p:nvSpPr>
        <p:spPr>
          <a:xfrm>
            <a:off x="3655217" y="5482945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-0.09*</a:t>
            </a:r>
          </a:p>
        </p:txBody>
      </p:sp>
      <p:sp>
        <p:nvSpPr>
          <p:cNvPr id="35" name="tx35"/>
          <p:cNvSpPr/>
          <p:nvPr/>
        </p:nvSpPr>
        <p:spPr>
          <a:xfrm>
            <a:off x="2659001" y="5482945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-0.08*</a:t>
            </a:r>
          </a:p>
        </p:txBody>
      </p:sp>
      <p:sp>
        <p:nvSpPr>
          <p:cNvPr id="36" name="tx36"/>
          <p:cNvSpPr/>
          <p:nvPr/>
        </p:nvSpPr>
        <p:spPr>
          <a:xfrm>
            <a:off x="6293229" y="2912385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37" name="tx37"/>
          <p:cNvSpPr/>
          <p:nvPr/>
        </p:nvSpPr>
        <p:spPr>
          <a:xfrm>
            <a:off x="2627784" y="2894838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</a:p>
        </p:txBody>
      </p:sp>
      <p:sp>
        <p:nvSpPr>
          <p:cNvPr id="38" name="pg38"/>
          <p:cNvSpPr/>
          <p:nvPr/>
        </p:nvSpPr>
        <p:spPr>
          <a:xfrm>
            <a:off x="2933382" y="260648"/>
            <a:ext cx="1299266" cy="254806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39"/>
          <p:cNvSpPr/>
          <p:nvPr/>
        </p:nvSpPr>
        <p:spPr>
          <a:xfrm>
            <a:off x="3185027" y="345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</a:p>
        </p:txBody>
      </p:sp>
      <p:sp>
        <p:nvSpPr>
          <p:cNvPr id="40" name="pg40"/>
          <p:cNvSpPr/>
          <p:nvPr/>
        </p:nvSpPr>
        <p:spPr>
          <a:xfrm>
            <a:off x="529127" y="1268760"/>
            <a:ext cx="2082252" cy="280287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x41"/>
          <p:cNvSpPr/>
          <p:nvPr/>
        </p:nvSpPr>
        <p:spPr>
          <a:xfrm>
            <a:off x="904871" y="1339541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Investment (PC1)</a:t>
            </a:r>
          </a:p>
        </p:txBody>
      </p:sp>
      <p:sp>
        <p:nvSpPr>
          <p:cNvPr id="42" name="pg42"/>
          <p:cNvSpPr/>
          <p:nvPr/>
        </p:nvSpPr>
        <p:spPr>
          <a:xfrm>
            <a:off x="5025343" y="260648"/>
            <a:ext cx="1140871" cy="25480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x43"/>
          <p:cNvSpPr/>
          <p:nvPr/>
        </p:nvSpPr>
        <p:spPr>
          <a:xfrm>
            <a:off x="5251883" y="344063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Damage</a:t>
            </a:r>
          </a:p>
        </p:txBody>
      </p:sp>
      <p:sp>
        <p:nvSpPr>
          <p:cNvPr id="44" name="pg44"/>
          <p:cNvSpPr/>
          <p:nvPr/>
        </p:nvSpPr>
        <p:spPr>
          <a:xfrm>
            <a:off x="6562821" y="1268760"/>
            <a:ext cx="2091438" cy="280287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x45"/>
          <p:cNvSpPr/>
          <p:nvPr/>
        </p:nvSpPr>
        <p:spPr>
          <a:xfrm>
            <a:off x="6940020" y="1339541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Investment (PC2)</a:t>
            </a:r>
          </a:p>
        </p:txBody>
      </p:sp>
      <p:sp>
        <p:nvSpPr>
          <p:cNvPr id="46" name="pg46"/>
          <p:cNvSpPr/>
          <p:nvPr/>
        </p:nvSpPr>
        <p:spPr>
          <a:xfrm>
            <a:off x="3739423" y="2288721"/>
            <a:ext cx="1699948" cy="254806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7"/>
          <p:cNvSpPr/>
          <p:nvPr/>
        </p:nvSpPr>
        <p:spPr>
          <a:xfrm>
            <a:off x="4054574" y="2364419"/>
            <a:ext cx="1069646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48" name="pg48"/>
          <p:cNvSpPr/>
          <p:nvPr/>
        </p:nvSpPr>
        <p:spPr>
          <a:xfrm>
            <a:off x="2536185" y="6424763"/>
            <a:ext cx="2026522" cy="231642"/>
          </a:xfrm>
          <a:custGeom>
            <a:avLst/>
            <a:gdLst/>
            <a:ahLst/>
            <a:cxnLst/>
            <a:rect l="0" t="0" r="0" b="0"/>
            <a:pathLst>
              <a:path w="1384142" h="191440">
                <a:moveTo>
                  <a:pt x="27431" y="191440"/>
                </a:moveTo>
                <a:lnTo>
                  <a:pt x="1356710" y="191440"/>
                </a:lnTo>
                <a:lnTo>
                  <a:pt x="1355605" y="191417"/>
                </a:lnTo>
                <a:lnTo>
                  <a:pt x="1360017" y="191240"/>
                </a:lnTo>
                <a:lnTo>
                  <a:pt x="1364342" y="190357"/>
                </a:lnTo>
                <a:lnTo>
                  <a:pt x="1368470" y="188791"/>
                </a:lnTo>
                <a:lnTo>
                  <a:pt x="1372293" y="186584"/>
                </a:lnTo>
                <a:lnTo>
                  <a:pt x="1375713" y="183792"/>
                </a:lnTo>
                <a:lnTo>
                  <a:pt x="1378640" y="180487"/>
                </a:lnTo>
                <a:lnTo>
                  <a:pt x="1381000" y="176756"/>
                </a:lnTo>
                <a:lnTo>
                  <a:pt x="1382730" y="172694"/>
                </a:lnTo>
                <a:lnTo>
                  <a:pt x="1383787" y="168408"/>
                </a:lnTo>
                <a:lnTo>
                  <a:pt x="1384142" y="164008"/>
                </a:lnTo>
                <a:lnTo>
                  <a:pt x="1384142" y="27431"/>
                </a:lnTo>
                <a:lnTo>
                  <a:pt x="1383787" y="23031"/>
                </a:lnTo>
                <a:lnTo>
                  <a:pt x="1382730" y="18745"/>
                </a:lnTo>
                <a:lnTo>
                  <a:pt x="1381000" y="14683"/>
                </a:lnTo>
                <a:lnTo>
                  <a:pt x="1378640" y="10952"/>
                </a:lnTo>
                <a:lnTo>
                  <a:pt x="1375713" y="7647"/>
                </a:lnTo>
                <a:lnTo>
                  <a:pt x="1372293" y="4855"/>
                </a:lnTo>
                <a:lnTo>
                  <a:pt x="1368470" y="2648"/>
                </a:lnTo>
                <a:lnTo>
                  <a:pt x="1364342" y="1083"/>
                </a:lnTo>
                <a:lnTo>
                  <a:pt x="1360017" y="200"/>
                </a:lnTo>
                <a:lnTo>
                  <a:pt x="1356710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x49"/>
          <p:cNvSpPr/>
          <p:nvPr/>
        </p:nvSpPr>
        <p:spPr>
          <a:xfrm>
            <a:off x="2916163" y="6488546"/>
            <a:ext cx="1292702" cy="127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Xanthomonas campestris</a:t>
            </a:r>
          </a:p>
        </p:txBody>
      </p:sp>
      <p:sp>
        <p:nvSpPr>
          <p:cNvPr id="50" name="pg50"/>
          <p:cNvSpPr/>
          <p:nvPr/>
        </p:nvSpPr>
        <p:spPr>
          <a:xfrm>
            <a:off x="1383865" y="6426136"/>
            <a:ext cx="435210" cy="231642"/>
          </a:xfrm>
          <a:custGeom>
            <a:avLst/>
            <a:gdLst/>
            <a:ahLst/>
            <a:cxnLst/>
            <a:rect l="0" t="0" r="0" b="0"/>
            <a:pathLst>
              <a:path w="326979" h="191440">
                <a:moveTo>
                  <a:pt x="27432" y="191440"/>
                </a:moveTo>
                <a:lnTo>
                  <a:pt x="299547" y="191440"/>
                </a:lnTo>
                <a:lnTo>
                  <a:pt x="298442" y="191417"/>
                </a:lnTo>
                <a:lnTo>
                  <a:pt x="302853" y="191240"/>
                </a:lnTo>
                <a:lnTo>
                  <a:pt x="307179" y="190357"/>
                </a:lnTo>
                <a:lnTo>
                  <a:pt x="311307" y="188791"/>
                </a:lnTo>
                <a:lnTo>
                  <a:pt x="315130" y="186584"/>
                </a:lnTo>
                <a:lnTo>
                  <a:pt x="318549" y="183792"/>
                </a:lnTo>
                <a:lnTo>
                  <a:pt x="321477" y="180487"/>
                </a:lnTo>
                <a:lnTo>
                  <a:pt x="323836" y="176756"/>
                </a:lnTo>
                <a:lnTo>
                  <a:pt x="325567" y="172694"/>
                </a:lnTo>
                <a:lnTo>
                  <a:pt x="326623" y="168408"/>
                </a:lnTo>
                <a:lnTo>
                  <a:pt x="326979" y="164008"/>
                </a:lnTo>
                <a:lnTo>
                  <a:pt x="326979" y="27431"/>
                </a:lnTo>
                <a:lnTo>
                  <a:pt x="326623" y="23031"/>
                </a:lnTo>
                <a:lnTo>
                  <a:pt x="325567" y="18745"/>
                </a:lnTo>
                <a:lnTo>
                  <a:pt x="323836" y="14683"/>
                </a:lnTo>
                <a:lnTo>
                  <a:pt x="321477" y="10952"/>
                </a:lnTo>
                <a:lnTo>
                  <a:pt x="318549" y="7647"/>
                </a:lnTo>
                <a:lnTo>
                  <a:pt x="315130" y="4855"/>
                </a:lnTo>
                <a:lnTo>
                  <a:pt x="311307" y="2648"/>
                </a:lnTo>
                <a:lnTo>
                  <a:pt x="307179" y="1083"/>
                </a:lnTo>
                <a:lnTo>
                  <a:pt x="302853" y="200"/>
                </a:lnTo>
                <a:lnTo>
                  <a:pt x="299547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x51"/>
          <p:cNvSpPr/>
          <p:nvPr/>
        </p:nvSpPr>
        <p:spPr>
          <a:xfrm>
            <a:off x="1483701" y="6490320"/>
            <a:ext cx="23553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</a:p>
        </p:txBody>
      </p:sp>
      <p:sp>
        <p:nvSpPr>
          <p:cNvPr id="52" name="pg52"/>
          <p:cNvSpPr/>
          <p:nvPr/>
        </p:nvSpPr>
        <p:spPr>
          <a:xfrm>
            <a:off x="4837343" y="6426136"/>
            <a:ext cx="1579303" cy="231642"/>
          </a:xfrm>
          <a:custGeom>
            <a:avLst/>
            <a:gdLst/>
            <a:ahLst/>
            <a:cxnLst/>
            <a:rect l="0" t="0" r="0" b="0"/>
            <a:pathLst>
              <a:path w="1078685" h="191440">
                <a:moveTo>
                  <a:pt x="27431" y="191440"/>
                </a:moveTo>
                <a:lnTo>
                  <a:pt x="1051253" y="191440"/>
                </a:lnTo>
                <a:lnTo>
                  <a:pt x="1050148" y="191417"/>
                </a:lnTo>
                <a:lnTo>
                  <a:pt x="1054559" y="191240"/>
                </a:lnTo>
                <a:lnTo>
                  <a:pt x="1058885" y="190357"/>
                </a:lnTo>
                <a:lnTo>
                  <a:pt x="1063013" y="188791"/>
                </a:lnTo>
                <a:lnTo>
                  <a:pt x="1066836" y="186584"/>
                </a:lnTo>
                <a:lnTo>
                  <a:pt x="1070255" y="183792"/>
                </a:lnTo>
                <a:lnTo>
                  <a:pt x="1073183" y="180487"/>
                </a:lnTo>
                <a:lnTo>
                  <a:pt x="1075542" y="176756"/>
                </a:lnTo>
                <a:lnTo>
                  <a:pt x="1077273" y="172694"/>
                </a:lnTo>
                <a:lnTo>
                  <a:pt x="1078329" y="168408"/>
                </a:lnTo>
                <a:lnTo>
                  <a:pt x="1078685" y="164008"/>
                </a:lnTo>
                <a:lnTo>
                  <a:pt x="1078685" y="27431"/>
                </a:lnTo>
                <a:lnTo>
                  <a:pt x="1078329" y="23031"/>
                </a:lnTo>
                <a:lnTo>
                  <a:pt x="1077273" y="18745"/>
                </a:lnTo>
                <a:lnTo>
                  <a:pt x="1075542" y="14683"/>
                </a:lnTo>
                <a:lnTo>
                  <a:pt x="1073183" y="10952"/>
                </a:lnTo>
                <a:lnTo>
                  <a:pt x="1070255" y="7647"/>
                </a:lnTo>
                <a:lnTo>
                  <a:pt x="1066836" y="4855"/>
                </a:lnTo>
                <a:lnTo>
                  <a:pt x="1063013" y="2648"/>
                </a:lnTo>
                <a:lnTo>
                  <a:pt x="1058885" y="1083"/>
                </a:lnTo>
                <a:lnTo>
                  <a:pt x="1054559" y="200"/>
                </a:lnTo>
                <a:lnTo>
                  <a:pt x="1051253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x53"/>
          <p:cNvSpPr/>
          <p:nvPr/>
        </p:nvSpPr>
        <p:spPr>
          <a:xfrm>
            <a:off x="5133372" y="6488546"/>
            <a:ext cx="987245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 Bench</a:t>
            </a:r>
          </a:p>
        </p:txBody>
      </p:sp>
      <p:sp>
        <p:nvSpPr>
          <p:cNvPr id="54" name="pg54"/>
          <p:cNvSpPr/>
          <p:nvPr/>
        </p:nvSpPr>
        <p:spPr>
          <a:xfrm>
            <a:off x="6990124" y="6424763"/>
            <a:ext cx="1299266" cy="231642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2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x55"/>
          <p:cNvSpPr/>
          <p:nvPr/>
        </p:nvSpPr>
        <p:spPr>
          <a:xfrm>
            <a:off x="7262311" y="648684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</a:p>
        </p:txBody>
      </p:sp>
      <p:sp>
        <p:nvSpPr>
          <p:cNvPr id="56" name="pg56"/>
          <p:cNvSpPr/>
          <p:nvPr/>
        </p:nvSpPr>
        <p:spPr>
          <a:xfrm>
            <a:off x="3848153" y="4221088"/>
            <a:ext cx="1382837" cy="451406"/>
          </a:xfrm>
          <a:custGeom>
            <a:avLst/>
            <a:gdLst/>
            <a:ahLst/>
            <a:cxnLst/>
            <a:rect l="0" t="0" r="0" b="0"/>
            <a:pathLst>
              <a:path w="740963" h="191440">
                <a:moveTo>
                  <a:pt x="27432" y="191440"/>
                </a:moveTo>
                <a:lnTo>
                  <a:pt x="713531" y="191440"/>
                </a:lnTo>
                <a:lnTo>
                  <a:pt x="712426" y="191417"/>
                </a:lnTo>
                <a:lnTo>
                  <a:pt x="716837" y="191240"/>
                </a:lnTo>
                <a:lnTo>
                  <a:pt x="721163" y="190357"/>
                </a:lnTo>
                <a:lnTo>
                  <a:pt x="725291" y="188791"/>
                </a:lnTo>
                <a:lnTo>
                  <a:pt x="729114" y="186584"/>
                </a:lnTo>
                <a:lnTo>
                  <a:pt x="732533" y="183792"/>
                </a:lnTo>
                <a:lnTo>
                  <a:pt x="735461" y="180487"/>
                </a:lnTo>
                <a:lnTo>
                  <a:pt x="737820" y="176756"/>
                </a:lnTo>
                <a:lnTo>
                  <a:pt x="739551" y="172694"/>
                </a:lnTo>
                <a:lnTo>
                  <a:pt x="740607" y="168408"/>
                </a:lnTo>
                <a:lnTo>
                  <a:pt x="740963" y="164008"/>
                </a:lnTo>
                <a:lnTo>
                  <a:pt x="740963" y="27432"/>
                </a:lnTo>
                <a:lnTo>
                  <a:pt x="740607" y="23031"/>
                </a:lnTo>
                <a:lnTo>
                  <a:pt x="739551" y="18745"/>
                </a:lnTo>
                <a:lnTo>
                  <a:pt x="737820" y="14683"/>
                </a:lnTo>
                <a:lnTo>
                  <a:pt x="735461" y="10952"/>
                </a:lnTo>
                <a:lnTo>
                  <a:pt x="732533" y="7647"/>
                </a:lnTo>
                <a:lnTo>
                  <a:pt x="729114" y="4855"/>
                </a:lnTo>
                <a:lnTo>
                  <a:pt x="725291" y="2648"/>
                </a:lnTo>
                <a:lnTo>
                  <a:pt x="721163" y="1083"/>
                </a:lnTo>
                <a:lnTo>
                  <a:pt x="716837" y="200"/>
                </a:lnTo>
                <a:lnTo>
                  <a:pt x="713531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57"/>
          <p:cNvSpPr/>
          <p:nvPr/>
        </p:nvSpPr>
        <p:spPr>
          <a:xfrm>
            <a:off x="4139682" y="4275471"/>
            <a:ext cx="805693" cy="325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Rosette Size</a:t>
            </a:r>
          </a:p>
        </p:txBody>
      </p:sp>
      <p:sp>
        <p:nvSpPr>
          <p:cNvPr id="58" name="pl5">
            <a:extLst>
              <a:ext uri="{FF2B5EF4-FFF2-40B4-BE49-F238E27FC236}">
                <a16:creationId xmlns:a16="http://schemas.microsoft.com/office/drawing/2014/main" id="{BDEF0867-81BB-6C4D-8789-B143A24C89FD}"/>
              </a:ext>
            </a:extLst>
          </p:cNvPr>
          <p:cNvSpPr/>
          <p:nvPr/>
        </p:nvSpPr>
        <p:spPr>
          <a:xfrm>
            <a:off x="1259632" y="1609457"/>
            <a:ext cx="2330650" cy="259896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9829" cap="flat">
            <a:solidFill>
              <a:srgbClr val="66CC99">
                <a:alpha val="99607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pg6">
            <a:extLst>
              <a:ext uri="{FF2B5EF4-FFF2-40B4-BE49-F238E27FC236}">
                <a16:creationId xmlns:a16="http://schemas.microsoft.com/office/drawing/2014/main" id="{6E6DB544-3422-A847-9B79-52207B8A7BF5}"/>
              </a:ext>
            </a:extLst>
          </p:cNvPr>
          <p:cNvSpPr/>
          <p:nvPr/>
        </p:nvSpPr>
        <p:spPr>
          <a:xfrm rot="20014967">
            <a:off x="3579927" y="4168215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99607"/>
            </a:srgbClr>
          </a:solidFill>
          <a:ln w="29829" cap="flat">
            <a:solidFill>
              <a:srgbClr val="66CC99">
                <a:alpha val="99607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pl7">
            <a:extLst>
              <a:ext uri="{FF2B5EF4-FFF2-40B4-BE49-F238E27FC236}">
                <a16:creationId xmlns:a16="http://schemas.microsoft.com/office/drawing/2014/main" id="{A45D937E-EDB7-2049-BFDF-94125F46C065}"/>
              </a:ext>
            </a:extLst>
          </p:cNvPr>
          <p:cNvSpPr/>
          <p:nvPr/>
        </p:nvSpPr>
        <p:spPr>
          <a:xfrm>
            <a:off x="5520824" y="1609457"/>
            <a:ext cx="2363543" cy="259896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8952" cap="flat">
            <a:solidFill>
              <a:srgbClr val="CC6666">
                <a:alpha val="9921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pg8">
            <a:extLst>
              <a:ext uri="{FF2B5EF4-FFF2-40B4-BE49-F238E27FC236}">
                <a16:creationId xmlns:a16="http://schemas.microsoft.com/office/drawing/2014/main" id="{F794ED66-A827-844F-AC49-C3DE0CBC884B}"/>
              </a:ext>
            </a:extLst>
          </p:cNvPr>
          <p:cNvSpPr/>
          <p:nvPr/>
        </p:nvSpPr>
        <p:spPr>
          <a:xfrm rot="1134698">
            <a:off x="5349898" y="4172125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9215"/>
            </a:srgbClr>
          </a:solidFill>
          <a:ln w="28952" cap="flat">
            <a:solidFill>
              <a:srgbClr val="CC6666">
                <a:alpha val="9921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x9">
            <a:extLst>
              <a:ext uri="{FF2B5EF4-FFF2-40B4-BE49-F238E27FC236}">
                <a16:creationId xmlns:a16="http://schemas.microsoft.com/office/drawing/2014/main" id="{B630108D-D141-BC4A-994F-EFEC209961A1}"/>
              </a:ext>
            </a:extLst>
          </p:cNvPr>
          <p:cNvSpPr/>
          <p:nvPr/>
        </p:nvSpPr>
        <p:spPr>
          <a:xfrm>
            <a:off x="1835696" y="3429000"/>
            <a:ext cx="491423" cy="17634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0.02**</a:t>
            </a:r>
          </a:p>
        </p:txBody>
      </p:sp>
      <p:sp>
        <p:nvSpPr>
          <p:cNvPr id="63" name="tx10">
            <a:extLst>
              <a:ext uri="{FF2B5EF4-FFF2-40B4-BE49-F238E27FC236}">
                <a16:creationId xmlns:a16="http://schemas.microsoft.com/office/drawing/2014/main" id="{EA84289C-EE1A-DA4E-A77F-FFDE8E335A89}"/>
              </a:ext>
            </a:extLst>
          </p:cNvPr>
          <p:cNvSpPr/>
          <p:nvPr/>
        </p:nvSpPr>
        <p:spPr>
          <a:xfrm>
            <a:off x="6973802" y="3429000"/>
            <a:ext cx="382060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1599276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9829" cap="flat">
            <a:solidFill>
              <a:srgbClr val="66CC99">
                <a:alpha val="99607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248848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99607"/>
            </a:srgbClr>
          </a:solidFill>
          <a:ln w="29829" cap="flat">
            <a:solidFill>
              <a:srgbClr val="66CC99">
                <a:alpha val="99607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760092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8952" cap="flat">
            <a:solidFill>
              <a:srgbClr val="CC6666">
                <a:alpha val="9921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760092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9215"/>
            </a:srgbClr>
          </a:solidFill>
          <a:ln w="28952" cap="flat">
            <a:solidFill>
              <a:srgbClr val="CC6666">
                <a:alpha val="9921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9"/>
          <p:cNvSpPr/>
          <p:nvPr/>
        </p:nvSpPr>
        <p:spPr>
          <a:xfrm>
            <a:off x="2211063" y="3468683"/>
            <a:ext cx="343929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0.02 **</a:t>
            </a:r>
          </a:p>
        </p:txBody>
      </p:sp>
      <p:sp>
        <p:nvSpPr>
          <p:cNvPr id="10" name="tx10"/>
          <p:cNvSpPr/>
          <p:nvPr/>
        </p:nvSpPr>
        <p:spPr>
          <a:xfrm>
            <a:off x="6604736" y="3468683"/>
            <a:ext cx="382060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-0.01 **</a:t>
            </a:r>
          </a:p>
        </p:txBody>
      </p:sp>
      <p:sp>
        <p:nvSpPr>
          <p:cNvPr id="11" name="pg11"/>
          <p:cNvSpPr/>
          <p:nvPr/>
        </p:nvSpPr>
        <p:spPr>
          <a:xfrm>
            <a:off x="859151" y="329448"/>
            <a:ext cx="1422205" cy="191440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tx12"/>
          <p:cNvSpPr/>
          <p:nvPr/>
        </p:nvSpPr>
        <p:spPr>
          <a:xfrm>
            <a:off x="904871" y="344063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General Investment (PC1)</a:t>
            </a:r>
          </a:p>
        </p:txBody>
      </p:sp>
      <p:sp>
        <p:nvSpPr>
          <p:cNvPr id="13" name="pg13"/>
          <p:cNvSpPr/>
          <p:nvPr/>
        </p:nvSpPr>
        <p:spPr>
          <a:xfrm>
            <a:off x="6894300" y="329448"/>
            <a:ext cx="1428480" cy="191440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x14"/>
          <p:cNvSpPr/>
          <p:nvPr/>
        </p:nvSpPr>
        <p:spPr>
          <a:xfrm>
            <a:off x="6940020" y="344063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Investment (PC2)</a:t>
            </a:r>
          </a:p>
        </p:txBody>
      </p:sp>
      <p:sp>
        <p:nvSpPr>
          <p:cNvPr id="15" name="pg15"/>
          <p:cNvSpPr/>
          <p:nvPr/>
        </p:nvSpPr>
        <p:spPr>
          <a:xfrm>
            <a:off x="4218915" y="6302316"/>
            <a:ext cx="740963" cy="191440"/>
          </a:xfrm>
          <a:custGeom>
            <a:avLst/>
            <a:gdLst/>
            <a:ahLst/>
            <a:cxnLst/>
            <a:rect l="0" t="0" r="0" b="0"/>
            <a:pathLst>
              <a:path w="740963" h="191440">
                <a:moveTo>
                  <a:pt x="27432" y="191440"/>
                </a:moveTo>
                <a:lnTo>
                  <a:pt x="713531" y="191440"/>
                </a:lnTo>
                <a:lnTo>
                  <a:pt x="712426" y="191417"/>
                </a:lnTo>
                <a:lnTo>
                  <a:pt x="716837" y="191240"/>
                </a:lnTo>
                <a:lnTo>
                  <a:pt x="721163" y="190357"/>
                </a:lnTo>
                <a:lnTo>
                  <a:pt x="725291" y="188791"/>
                </a:lnTo>
                <a:lnTo>
                  <a:pt x="729114" y="186584"/>
                </a:lnTo>
                <a:lnTo>
                  <a:pt x="732533" y="183792"/>
                </a:lnTo>
                <a:lnTo>
                  <a:pt x="735461" y="180487"/>
                </a:lnTo>
                <a:lnTo>
                  <a:pt x="737820" y="176756"/>
                </a:lnTo>
                <a:lnTo>
                  <a:pt x="739551" y="172694"/>
                </a:lnTo>
                <a:lnTo>
                  <a:pt x="740607" y="168408"/>
                </a:lnTo>
                <a:lnTo>
                  <a:pt x="740963" y="164008"/>
                </a:lnTo>
                <a:lnTo>
                  <a:pt x="740963" y="27432"/>
                </a:lnTo>
                <a:lnTo>
                  <a:pt x="740607" y="23031"/>
                </a:lnTo>
                <a:lnTo>
                  <a:pt x="739551" y="18745"/>
                </a:lnTo>
                <a:lnTo>
                  <a:pt x="737820" y="14683"/>
                </a:lnTo>
                <a:lnTo>
                  <a:pt x="735461" y="10952"/>
                </a:lnTo>
                <a:lnTo>
                  <a:pt x="732533" y="7647"/>
                </a:lnTo>
                <a:lnTo>
                  <a:pt x="729114" y="4855"/>
                </a:lnTo>
                <a:lnTo>
                  <a:pt x="725291" y="2648"/>
                </a:lnTo>
                <a:lnTo>
                  <a:pt x="721163" y="1083"/>
                </a:lnTo>
                <a:lnTo>
                  <a:pt x="716837" y="200"/>
                </a:lnTo>
                <a:lnTo>
                  <a:pt x="713531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tx16"/>
          <p:cNvSpPr/>
          <p:nvPr/>
        </p:nvSpPr>
        <p:spPr>
          <a:xfrm>
            <a:off x="4264635" y="6344557"/>
            <a:ext cx="64952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Rosette Size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16</cp:revision>
  <dcterms:created xsi:type="dcterms:W3CDTF">2017-02-13T16:18:36Z</dcterms:created>
  <dcterms:modified xsi:type="dcterms:W3CDTF">2021-04-13T20:23:43Z</dcterms:modified>
  <cp:category/>
</cp:coreProperties>
</file>