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C0C1C-962D-1442-A4E4-85028945C2C7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A1DD-78B0-D043-A94F-05883026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DA1DD-78B0-D043-A94F-05883026C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3563888" y="401878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0" y="0"/>
                </a:moveTo>
                <a:lnTo>
                  <a:pt x="6179" y="18338"/>
                </a:lnTo>
                <a:lnTo>
                  <a:pt x="16345" y="48504"/>
                </a:lnTo>
                <a:lnTo>
                  <a:pt x="26510" y="78670"/>
                </a:lnTo>
                <a:lnTo>
                  <a:pt x="36676" y="108836"/>
                </a:lnTo>
                <a:lnTo>
                  <a:pt x="46841" y="139002"/>
                </a:lnTo>
                <a:lnTo>
                  <a:pt x="57007" y="169168"/>
                </a:lnTo>
                <a:lnTo>
                  <a:pt x="67172" y="199334"/>
                </a:lnTo>
                <a:lnTo>
                  <a:pt x="77338" y="229500"/>
                </a:lnTo>
                <a:lnTo>
                  <a:pt x="87503" y="259666"/>
                </a:lnTo>
                <a:lnTo>
                  <a:pt x="97669" y="289832"/>
                </a:lnTo>
                <a:lnTo>
                  <a:pt x="107834" y="319998"/>
                </a:lnTo>
                <a:lnTo>
                  <a:pt x="118000" y="350164"/>
                </a:lnTo>
                <a:lnTo>
                  <a:pt x="128165" y="380330"/>
                </a:lnTo>
                <a:lnTo>
                  <a:pt x="138330" y="410496"/>
                </a:lnTo>
                <a:lnTo>
                  <a:pt x="148496" y="440662"/>
                </a:lnTo>
                <a:lnTo>
                  <a:pt x="158661" y="470828"/>
                </a:lnTo>
                <a:lnTo>
                  <a:pt x="168827" y="500994"/>
                </a:lnTo>
                <a:lnTo>
                  <a:pt x="178992" y="531160"/>
                </a:lnTo>
                <a:lnTo>
                  <a:pt x="189158" y="561326"/>
                </a:lnTo>
                <a:lnTo>
                  <a:pt x="199323" y="591492"/>
                </a:lnTo>
                <a:lnTo>
                  <a:pt x="209489" y="621658"/>
                </a:lnTo>
                <a:lnTo>
                  <a:pt x="219654" y="651824"/>
                </a:lnTo>
                <a:lnTo>
                  <a:pt x="229820" y="681990"/>
                </a:lnTo>
                <a:lnTo>
                  <a:pt x="239985" y="712156"/>
                </a:lnTo>
                <a:lnTo>
                  <a:pt x="250151" y="742322"/>
                </a:lnTo>
                <a:lnTo>
                  <a:pt x="260316" y="772488"/>
                </a:lnTo>
                <a:lnTo>
                  <a:pt x="270482" y="802654"/>
                </a:lnTo>
                <a:lnTo>
                  <a:pt x="280647" y="832820"/>
                </a:lnTo>
                <a:lnTo>
                  <a:pt x="290812" y="862986"/>
                </a:lnTo>
                <a:lnTo>
                  <a:pt x="300978" y="893152"/>
                </a:lnTo>
                <a:lnTo>
                  <a:pt x="311143" y="923318"/>
                </a:lnTo>
                <a:lnTo>
                  <a:pt x="321309" y="953484"/>
                </a:lnTo>
                <a:lnTo>
                  <a:pt x="331474" y="983650"/>
                </a:lnTo>
                <a:lnTo>
                  <a:pt x="341640" y="1013816"/>
                </a:lnTo>
                <a:lnTo>
                  <a:pt x="351805" y="1043982"/>
                </a:lnTo>
                <a:lnTo>
                  <a:pt x="361971" y="1074148"/>
                </a:lnTo>
                <a:lnTo>
                  <a:pt x="372136" y="1104314"/>
                </a:lnTo>
                <a:lnTo>
                  <a:pt x="382302" y="1134480"/>
                </a:lnTo>
                <a:lnTo>
                  <a:pt x="392467" y="1164646"/>
                </a:lnTo>
                <a:lnTo>
                  <a:pt x="402633" y="1194812"/>
                </a:lnTo>
                <a:lnTo>
                  <a:pt x="412798" y="1224978"/>
                </a:lnTo>
                <a:lnTo>
                  <a:pt x="422964" y="1255144"/>
                </a:lnTo>
                <a:lnTo>
                  <a:pt x="433129" y="1285310"/>
                </a:lnTo>
                <a:lnTo>
                  <a:pt x="443294" y="1315476"/>
                </a:lnTo>
                <a:lnTo>
                  <a:pt x="453460" y="1345642"/>
                </a:lnTo>
                <a:lnTo>
                  <a:pt x="463625" y="1375808"/>
                </a:lnTo>
                <a:lnTo>
                  <a:pt x="473791" y="1405974"/>
                </a:lnTo>
                <a:lnTo>
                  <a:pt x="483956" y="1436140"/>
                </a:lnTo>
                <a:lnTo>
                  <a:pt x="494122" y="1466306"/>
                </a:lnTo>
                <a:lnTo>
                  <a:pt x="504287" y="1496472"/>
                </a:lnTo>
                <a:lnTo>
                  <a:pt x="514453" y="1526638"/>
                </a:lnTo>
                <a:lnTo>
                  <a:pt x="524618" y="1556804"/>
                </a:lnTo>
                <a:lnTo>
                  <a:pt x="534784" y="1586970"/>
                </a:lnTo>
                <a:lnTo>
                  <a:pt x="544949" y="1617136"/>
                </a:lnTo>
                <a:lnTo>
                  <a:pt x="555115" y="1647302"/>
                </a:lnTo>
                <a:lnTo>
                  <a:pt x="565280" y="1677468"/>
                </a:lnTo>
                <a:lnTo>
                  <a:pt x="575446" y="1707634"/>
                </a:lnTo>
                <a:lnTo>
                  <a:pt x="585611" y="1737800"/>
                </a:lnTo>
                <a:lnTo>
                  <a:pt x="595776" y="1767966"/>
                </a:lnTo>
                <a:lnTo>
                  <a:pt x="605942" y="1798132"/>
                </a:lnTo>
                <a:lnTo>
                  <a:pt x="616107" y="1828298"/>
                </a:lnTo>
                <a:lnTo>
                  <a:pt x="626273" y="1858464"/>
                </a:lnTo>
                <a:lnTo>
                  <a:pt x="636438" y="1888630"/>
                </a:lnTo>
                <a:lnTo>
                  <a:pt x="646604" y="1918796"/>
                </a:lnTo>
                <a:lnTo>
                  <a:pt x="656769" y="1948962"/>
                </a:lnTo>
                <a:lnTo>
                  <a:pt x="666935" y="1979128"/>
                </a:lnTo>
                <a:lnTo>
                  <a:pt x="677100" y="2009294"/>
                </a:lnTo>
                <a:lnTo>
                  <a:pt x="687266" y="2039460"/>
                </a:lnTo>
                <a:lnTo>
                  <a:pt x="697431" y="2069626"/>
                </a:lnTo>
                <a:lnTo>
                  <a:pt x="707597" y="2099792"/>
                </a:lnTo>
                <a:lnTo>
                  <a:pt x="717762" y="2129958"/>
                </a:lnTo>
                <a:lnTo>
                  <a:pt x="727928" y="2160124"/>
                </a:lnTo>
                <a:lnTo>
                  <a:pt x="738093" y="2190290"/>
                </a:lnTo>
                <a:lnTo>
                  <a:pt x="748258" y="2220456"/>
                </a:lnTo>
                <a:lnTo>
                  <a:pt x="758424" y="2250622"/>
                </a:lnTo>
                <a:lnTo>
                  <a:pt x="768589" y="2280788"/>
                </a:lnTo>
                <a:lnTo>
                  <a:pt x="778755" y="2310954"/>
                </a:lnTo>
                <a:lnTo>
                  <a:pt x="788920" y="2341120"/>
                </a:lnTo>
                <a:lnTo>
                  <a:pt x="799086" y="2371286"/>
                </a:lnTo>
                <a:lnTo>
                  <a:pt x="809251" y="2401452"/>
                </a:lnTo>
                <a:lnTo>
                  <a:pt x="819417" y="2431618"/>
                </a:lnTo>
                <a:lnTo>
                  <a:pt x="829582" y="2461784"/>
                </a:lnTo>
                <a:lnTo>
                  <a:pt x="839748" y="2491950"/>
                </a:lnTo>
                <a:lnTo>
                  <a:pt x="849913" y="2522116"/>
                </a:lnTo>
                <a:lnTo>
                  <a:pt x="860079" y="2552282"/>
                </a:lnTo>
                <a:lnTo>
                  <a:pt x="870244" y="2582448"/>
                </a:lnTo>
                <a:lnTo>
                  <a:pt x="880410" y="2612614"/>
                </a:lnTo>
                <a:lnTo>
                  <a:pt x="884623" y="2625119"/>
                </a:lnTo>
              </a:path>
            </a:pathLst>
          </a:custGeom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g6"/>
          <p:cNvSpPr/>
          <p:nvPr/>
        </p:nvSpPr>
        <p:spPr>
          <a:xfrm>
            <a:off x="4313445" y="285053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57481"/>
                </a:moveTo>
                <a:lnTo>
                  <a:pt x="135067" y="176463"/>
                </a:lnTo>
                <a:lnTo>
                  <a:pt x="170575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83370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1899131" y="1895094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0" y="0"/>
                </a:moveTo>
                <a:lnTo>
                  <a:pt x="6583" y="3255"/>
                </a:lnTo>
                <a:lnTo>
                  <a:pt x="37079" y="18338"/>
                </a:lnTo>
                <a:lnTo>
                  <a:pt x="67575" y="33421"/>
                </a:lnTo>
                <a:lnTo>
                  <a:pt x="98072" y="48504"/>
                </a:lnTo>
                <a:lnTo>
                  <a:pt x="128568" y="63587"/>
                </a:lnTo>
                <a:lnTo>
                  <a:pt x="159065" y="78670"/>
                </a:lnTo>
                <a:lnTo>
                  <a:pt x="189561" y="93753"/>
                </a:lnTo>
                <a:lnTo>
                  <a:pt x="220057" y="108836"/>
                </a:lnTo>
                <a:lnTo>
                  <a:pt x="250554" y="123919"/>
                </a:lnTo>
                <a:lnTo>
                  <a:pt x="281050" y="139002"/>
                </a:lnTo>
                <a:lnTo>
                  <a:pt x="311547" y="154085"/>
                </a:lnTo>
                <a:lnTo>
                  <a:pt x="342043" y="169168"/>
                </a:lnTo>
                <a:lnTo>
                  <a:pt x="372539" y="184251"/>
                </a:lnTo>
                <a:lnTo>
                  <a:pt x="403036" y="199334"/>
                </a:lnTo>
                <a:lnTo>
                  <a:pt x="433532" y="214417"/>
                </a:lnTo>
                <a:lnTo>
                  <a:pt x="464029" y="229500"/>
                </a:lnTo>
                <a:lnTo>
                  <a:pt x="494525" y="244583"/>
                </a:lnTo>
                <a:lnTo>
                  <a:pt x="525021" y="259666"/>
                </a:lnTo>
                <a:lnTo>
                  <a:pt x="555518" y="274749"/>
                </a:lnTo>
                <a:lnTo>
                  <a:pt x="586014" y="289832"/>
                </a:lnTo>
                <a:lnTo>
                  <a:pt x="616511" y="304915"/>
                </a:lnTo>
                <a:lnTo>
                  <a:pt x="647007" y="319998"/>
                </a:lnTo>
                <a:lnTo>
                  <a:pt x="677503" y="335081"/>
                </a:lnTo>
                <a:lnTo>
                  <a:pt x="708000" y="350164"/>
                </a:lnTo>
                <a:lnTo>
                  <a:pt x="738496" y="365247"/>
                </a:lnTo>
                <a:lnTo>
                  <a:pt x="768993" y="380330"/>
                </a:lnTo>
                <a:lnTo>
                  <a:pt x="799489" y="395413"/>
                </a:lnTo>
                <a:lnTo>
                  <a:pt x="829985" y="410496"/>
                </a:lnTo>
                <a:lnTo>
                  <a:pt x="860482" y="425579"/>
                </a:lnTo>
                <a:lnTo>
                  <a:pt x="890978" y="440662"/>
                </a:lnTo>
                <a:lnTo>
                  <a:pt x="921475" y="455745"/>
                </a:lnTo>
                <a:lnTo>
                  <a:pt x="951971" y="470828"/>
                </a:lnTo>
                <a:lnTo>
                  <a:pt x="982467" y="485911"/>
                </a:lnTo>
                <a:lnTo>
                  <a:pt x="1012964" y="500994"/>
                </a:lnTo>
                <a:lnTo>
                  <a:pt x="1043460" y="516077"/>
                </a:lnTo>
                <a:lnTo>
                  <a:pt x="1073957" y="531160"/>
                </a:lnTo>
                <a:lnTo>
                  <a:pt x="1104453" y="546243"/>
                </a:lnTo>
                <a:lnTo>
                  <a:pt x="1134949" y="561326"/>
                </a:lnTo>
                <a:lnTo>
                  <a:pt x="1165446" y="576409"/>
                </a:lnTo>
                <a:lnTo>
                  <a:pt x="1195942" y="591492"/>
                </a:lnTo>
                <a:lnTo>
                  <a:pt x="1226439" y="606575"/>
                </a:lnTo>
                <a:lnTo>
                  <a:pt x="1256935" y="621658"/>
                </a:lnTo>
                <a:lnTo>
                  <a:pt x="1287431" y="636741"/>
                </a:lnTo>
                <a:lnTo>
                  <a:pt x="1317928" y="651824"/>
                </a:lnTo>
                <a:lnTo>
                  <a:pt x="1348424" y="666907"/>
                </a:lnTo>
                <a:lnTo>
                  <a:pt x="1378921" y="681990"/>
                </a:lnTo>
                <a:lnTo>
                  <a:pt x="1409417" y="697073"/>
                </a:lnTo>
                <a:lnTo>
                  <a:pt x="1439913" y="712156"/>
                </a:lnTo>
                <a:lnTo>
                  <a:pt x="1470410" y="727239"/>
                </a:lnTo>
                <a:lnTo>
                  <a:pt x="1500906" y="742322"/>
                </a:lnTo>
                <a:lnTo>
                  <a:pt x="1531403" y="757405"/>
                </a:lnTo>
                <a:lnTo>
                  <a:pt x="1561899" y="772488"/>
                </a:lnTo>
                <a:lnTo>
                  <a:pt x="1592395" y="787571"/>
                </a:lnTo>
                <a:lnTo>
                  <a:pt x="1622892" y="802654"/>
                </a:lnTo>
                <a:lnTo>
                  <a:pt x="1653388" y="817737"/>
                </a:lnTo>
                <a:lnTo>
                  <a:pt x="1683885" y="832820"/>
                </a:lnTo>
                <a:lnTo>
                  <a:pt x="1714381" y="847903"/>
                </a:lnTo>
                <a:lnTo>
                  <a:pt x="1744877" y="862986"/>
                </a:lnTo>
                <a:lnTo>
                  <a:pt x="1775374" y="878069"/>
                </a:lnTo>
                <a:lnTo>
                  <a:pt x="1805870" y="893152"/>
                </a:lnTo>
                <a:lnTo>
                  <a:pt x="1836367" y="908235"/>
                </a:lnTo>
                <a:lnTo>
                  <a:pt x="1866863" y="923318"/>
                </a:lnTo>
                <a:lnTo>
                  <a:pt x="1897359" y="938401"/>
                </a:lnTo>
                <a:lnTo>
                  <a:pt x="1927856" y="953484"/>
                </a:lnTo>
                <a:lnTo>
                  <a:pt x="1958352" y="968567"/>
                </a:lnTo>
                <a:lnTo>
                  <a:pt x="1988849" y="983650"/>
                </a:lnTo>
                <a:lnTo>
                  <a:pt x="2019345" y="998733"/>
                </a:lnTo>
                <a:lnTo>
                  <a:pt x="2049841" y="1013816"/>
                </a:lnTo>
                <a:lnTo>
                  <a:pt x="2080338" y="1028899"/>
                </a:lnTo>
                <a:lnTo>
                  <a:pt x="2110834" y="1043982"/>
                </a:lnTo>
                <a:lnTo>
                  <a:pt x="2141331" y="1059065"/>
                </a:lnTo>
                <a:lnTo>
                  <a:pt x="2171827" y="1074148"/>
                </a:lnTo>
                <a:lnTo>
                  <a:pt x="2202323" y="1089231"/>
                </a:lnTo>
                <a:lnTo>
                  <a:pt x="2232820" y="1104314"/>
                </a:lnTo>
                <a:lnTo>
                  <a:pt x="2263316" y="1119397"/>
                </a:lnTo>
                <a:lnTo>
                  <a:pt x="2288600" y="1131902"/>
                </a:lnTo>
              </a:path>
            </a:pathLst>
          </a:custGeom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4008103" y="2877217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0" y="161344"/>
                </a:moveTo>
                <a:lnTo>
                  <a:pt x="179628" y="149779"/>
                </a:lnTo>
                <a:lnTo>
                  <a:pt x="79798" y="0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51340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4695489" y="401878"/>
            <a:ext cx="884623" cy="2625119"/>
          </a:xfrm>
          <a:custGeom>
            <a:avLst/>
            <a:gdLst/>
            <a:ahLst/>
            <a:cxnLst/>
            <a:rect l="0" t="0" r="0" b="0"/>
            <a:pathLst>
              <a:path w="884623" h="2625119">
                <a:moveTo>
                  <a:pt x="884623" y="0"/>
                </a:moveTo>
                <a:lnTo>
                  <a:pt x="878444" y="18338"/>
                </a:lnTo>
                <a:lnTo>
                  <a:pt x="868278" y="48504"/>
                </a:lnTo>
                <a:lnTo>
                  <a:pt x="858113" y="78670"/>
                </a:lnTo>
                <a:lnTo>
                  <a:pt x="847947" y="108836"/>
                </a:lnTo>
                <a:lnTo>
                  <a:pt x="837782" y="139002"/>
                </a:lnTo>
                <a:lnTo>
                  <a:pt x="827616" y="169168"/>
                </a:lnTo>
                <a:lnTo>
                  <a:pt x="817451" y="199334"/>
                </a:lnTo>
                <a:lnTo>
                  <a:pt x="807285" y="229500"/>
                </a:lnTo>
                <a:lnTo>
                  <a:pt x="797120" y="259666"/>
                </a:lnTo>
                <a:lnTo>
                  <a:pt x="786954" y="289832"/>
                </a:lnTo>
                <a:lnTo>
                  <a:pt x="776789" y="319998"/>
                </a:lnTo>
                <a:lnTo>
                  <a:pt x="766623" y="350164"/>
                </a:lnTo>
                <a:lnTo>
                  <a:pt x="756458" y="380330"/>
                </a:lnTo>
                <a:lnTo>
                  <a:pt x="746292" y="410496"/>
                </a:lnTo>
                <a:lnTo>
                  <a:pt x="736127" y="440662"/>
                </a:lnTo>
                <a:lnTo>
                  <a:pt x="725962" y="470828"/>
                </a:lnTo>
                <a:lnTo>
                  <a:pt x="715796" y="500994"/>
                </a:lnTo>
                <a:lnTo>
                  <a:pt x="705631" y="531160"/>
                </a:lnTo>
                <a:lnTo>
                  <a:pt x="695465" y="561326"/>
                </a:lnTo>
                <a:lnTo>
                  <a:pt x="685300" y="591492"/>
                </a:lnTo>
                <a:lnTo>
                  <a:pt x="675134" y="621658"/>
                </a:lnTo>
                <a:lnTo>
                  <a:pt x="664969" y="651824"/>
                </a:lnTo>
                <a:lnTo>
                  <a:pt x="654803" y="681990"/>
                </a:lnTo>
                <a:lnTo>
                  <a:pt x="644638" y="712156"/>
                </a:lnTo>
                <a:lnTo>
                  <a:pt x="634472" y="742322"/>
                </a:lnTo>
                <a:lnTo>
                  <a:pt x="624307" y="772488"/>
                </a:lnTo>
                <a:lnTo>
                  <a:pt x="614141" y="802654"/>
                </a:lnTo>
                <a:lnTo>
                  <a:pt x="603976" y="832820"/>
                </a:lnTo>
                <a:lnTo>
                  <a:pt x="593810" y="862986"/>
                </a:lnTo>
                <a:lnTo>
                  <a:pt x="583645" y="893152"/>
                </a:lnTo>
                <a:lnTo>
                  <a:pt x="573480" y="923318"/>
                </a:lnTo>
                <a:lnTo>
                  <a:pt x="563314" y="953484"/>
                </a:lnTo>
                <a:lnTo>
                  <a:pt x="553149" y="983650"/>
                </a:lnTo>
                <a:lnTo>
                  <a:pt x="542983" y="1013816"/>
                </a:lnTo>
                <a:lnTo>
                  <a:pt x="532818" y="1043982"/>
                </a:lnTo>
                <a:lnTo>
                  <a:pt x="522652" y="1074148"/>
                </a:lnTo>
                <a:lnTo>
                  <a:pt x="512487" y="1104314"/>
                </a:lnTo>
                <a:lnTo>
                  <a:pt x="502321" y="1134480"/>
                </a:lnTo>
                <a:lnTo>
                  <a:pt x="492156" y="1164646"/>
                </a:lnTo>
                <a:lnTo>
                  <a:pt x="481990" y="1194812"/>
                </a:lnTo>
                <a:lnTo>
                  <a:pt x="471825" y="1224978"/>
                </a:lnTo>
                <a:lnTo>
                  <a:pt x="461659" y="1255144"/>
                </a:lnTo>
                <a:lnTo>
                  <a:pt x="451494" y="1285310"/>
                </a:lnTo>
                <a:lnTo>
                  <a:pt x="441329" y="1315476"/>
                </a:lnTo>
                <a:lnTo>
                  <a:pt x="431163" y="1345642"/>
                </a:lnTo>
                <a:lnTo>
                  <a:pt x="420998" y="1375808"/>
                </a:lnTo>
                <a:lnTo>
                  <a:pt x="410832" y="1405974"/>
                </a:lnTo>
                <a:lnTo>
                  <a:pt x="400667" y="1436140"/>
                </a:lnTo>
                <a:lnTo>
                  <a:pt x="390501" y="1466306"/>
                </a:lnTo>
                <a:lnTo>
                  <a:pt x="380336" y="1496472"/>
                </a:lnTo>
                <a:lnTo>
                  <a:pt x="370170" y="1526638"/>
                </a:lnTo>
                <a:lnTo>
                  <a:pt x="360005" y="1556804"/>
                </a:lnTo>
                <a:lnTo>
                  <a:pt x="349839" y="1586970"/>
                </a:lnTo>
                <a:lnTo>
                  <a:pt x="339674" y="1617136"/>
                </a:lnTo>
                <a:lnTo>
                  <a:pt x="329508" y="1647302"/>
                </a:lnTo>
                <a:lnTo>
                  <a:pt x="319343" y="1677468"/>
                </a:lnTo>
                <a:lnTo>
                  <a:pt x="309177" y="1707634"/>
                </a:lnTo>
                <a:lnTo>
                  <a:pt x="299012" y="1737800"/>
                </a:lnTo>
                <a:lnTo>
                  <a:pt x="288847" y="1767966"/>
                </a:lnTo>
                <a:lnTo>
                  <a:pt x="278681" y="1798132"/>
                </a:lnTo>
                <a:lnTo>
                  <a:pt x="268516" y="1828298"/>
                </a:lnTo>
                <a:lnTo>
                  <a:pt x="258350" y="1858464"/>
                </a:lnTo>
                <a:lnTo>
                  <a:pt x="248185" y="1888630"/>
                </a:lnTo>
                <a:lnTo>
                  <a:pt x="238019" y="1918796"/>
                </a:lnTo>
                <a:lnTo>
                  <a:pt x="227854" y="1948962"/>
                </a:lnTo>
                <a:lnTo>
                  <a:pt x="217688" y="1979128"/>
                </a:lnTo>
                <a:lnTo>
                  <a:pt x="207523" y="2009294"/>
                </a:lnTo>
                <a:lnTo>
                  <a:pt x="197357" y="2039460"/>
                </a:lnTo>
                <a:lnTo>
                  <a:pt x="187192" y="2069626"/>
                </a:lnTo>
                <a:lnTo>
                  <a:pt x="177026" y="2099792"/>
                </a:lnTo>
                <a:lnTo>
                  <a:pt x="166861" y="2129958"/>
                </a:lnTo>
                <a:lnTo>
                  <a:pt x="156695" y="2160124"/>
                </a:lnTo>
                <a:lnTo>
                  <a:pt x="146530" y="2190290"/>
                </a:lnTo>
                <a:lnTo>
                  <a:pt x="136365" y="2220456"/>
                </a:lnTo>
                <a:lnTo>
                  <a:pt x="126199" y="2250622"/>
                </a:lnTo>
                <a:lnTo>
                  <a:pt x="116034" y="2280788"/>
                </a:lnTo>
                <a:lnTo>
                  <a:pt x="105868" y="2310954"/>
                </a:lnTo>
                <a:lnTo>
                  <a:pt x="95703" y="2341120"/>
                </a:lnTo>
                <a:lnTo>
                  <a:pt x="85537" y="2371286"/>
                </a:lnTo>
                <a:lnTo>
                  <a:pt x="75372" y="2401452"/>
                </a:lnTo>
                <a:lnTo>
                  <a:pt x="65206" y="2431618"/>
                </a:lnTo>
                <a:lnTo>
                  <a:pt x="55041" y="2461784"/>
                </a:lnTo>
                <a:lnTo>
                  <a:pt x="44875" y="2491950"/>
                </a:lnTo>
                <a:lnTo>
                  <a:pt x="34710" y="2522116"/>
                </a:lnTo>
                <a:lnTo>
                  <a:pt x="24544" y="2552282"/>
                </a:lnTo>
                <a:lnTo>
                  <a:pt x="14379" y="2582448"/>
                </a:lnTo>
                <a:lnTo>
                  <a:pt x="4213" y="2612614"/>
                </a:lnTo>
                <a:lnTo>
                  <a:pt x="0" y="2625119"/>
                </a:lnTo>
              </a:path>
            </a:pathLst>
          </a:custGeom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g10"/>
          <p:cNvSpPr/>
          <p:nvPr/>
        </p:nvSpPr>
        <p:spPr>
          <a:xfrm>
            <a:off x="4659982" y="2850534"/>
            <a:ext cx="170575" cy="176463"/>
          </a:xfrm>
          <a:custGeom>
            <a:avLst/>
            <a:gdLst/>
            <a:ahLst/>
            <a:cxnLst/>
            <a:rect l="0" t="0" r="0" b="0"/>
            <a:pathLst>
              <a:path w="170575" h="176463">
                <a:moveTo>
                  <a:pt x="0" y="0"/>
                </a:moveTo>
                <a:lnTo>
                  <a:pt x="35507" y="176463"/>
                </a:lnTo>
                <a:lnTo>
                  <a:pt x="170575" y="57481"/>
                </a:lnTo>
                <a:close/>
              </a:path>
            </a:pathLst>
          </a:custGeom>
          <a:solidFill>
            <a:srgbClr val="CC6666">
              <a:alpha val="100000"/>
            </a:srgbClr>
          </a:solidFill>
          <a:ln w="100237" cap="flat">
            <a:solidFill>
              <a:srgbClr val="CC6666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4991063" y="1895094"/>
            <a:ext cx="2288600" cy="1131902"/>
          </a:xfrm>
          <a:custGeom>
            <a:avLst/>
            <a:gdLst/>
            <a:ahLst/>
            <a:cxnLst/>
            <a:rect l="0" t="0" r="0" b="0"/>
            <a:pathLst>
              <a:path w="2288600" h="1131902">
                <a:moveTo>
                  <a:pt x="2288600" y="0"/>
                </a:moveTo>
                <a:lnTo>
                  <a:pt x="2282017" y="3255"/>
                </a:lnTo>
                <a:lnTo>
                  <a:pt x="2251520" y="18338"/>
                </a:lnTo>
                <a:lnTo>
                  <a:pt x="2221024" y="33421"/>
                </a:lnTo>
                <a:lnTo>
                  <a:pt x="2190528" y="48504"/>
                </a:lnTo>
                <a:lnTo>
                  <a:pt x="2160031" y="63587"/>
                </a:lnTo>
                <a:lnTo>
                  <a:pt x="2129535" y="78670"/>
                </a:lnTo>
                <a:lnTo>
                  <a:pt x="2099038" y="93753"/>
                </a:lnTo>
                <a:lnTo>
                  <a:pt x="2068542" y="108836"/>
                </a:lnTo>
                <a:lnTo>
                  <a:pt x="2038046" y="123919"/>
                </a:lnTo>
                <a:lnTo>
                  <a:pt x="2007549" y="139002"/>
                </a:lnTo>
                <a:lnTo>
                  <a:pt x="1977053" y="154085"/>
                </a:lnTo>
                <a:lnTo>
                  <a:pt x="1946556" y="169168"/>
                </a:lnTo>
                <a:lnTo>
                  <a:pt x="1916060" y="184251"/>
                </a:lnTo>
                <a:lnTo>
                  <a:pt x="1885564" y="199334"/>
                </a:lnTo>
                <a:lnTo>
                  <a:pt x="1855067" y="214417"/>
                </a:lnTo>
                <a:lnTo>
                  <a:pt x="1824571" y="229500"/>
                </a:lnTo>
                <a:lnTo>
                  <a:pt x="1794074" y="244583"/>
                </a:lnTo>
                <a:lnTo>
                  <a:pt x="1763578" y="259666"/>
                </a:lnTo>
                <a:lnTo>
                  <a:pt x="1733082" y="274749"/>
                </a:lnTo>
                <a:lnTo>
                  <a:pt x="1702585" y="289832"/>
                </a:lnTo>
                <a:lnTo>
                  <a:pt x="1672089" y="304915"/>
                </a:lnTo>
                <a:lnTo>
                  <a:pt x="1641592" y="319998"/>
                </a:lnTo>
                <a:lnTo>
                  <a:pt x="1611096" y="335081"/>
                </a:lnTo>
                <a:lnTo>
                  <a:pt x="1580600" y="350164"/>
                </a:lnTo>
                <a:lnTo>
                  <a:pt x="1550103" y="365247"/>
                </a:lnTo>
                <a:lnTo>
                  <a:pt x="1519607" y="380330"/>
                </a:lnTo>
                <a:lnTo>
                  <a:pt x="1489110" y="395413"/>
                </a:lnTo>
                <a:lnTo>
                  <a:pt x="1458614" y="410496"/>
                </a:lnTo>
                <a:lnTo>
                  <a:pt x="1428118" y="425579"/>
                </a:lnTo>
                <a:lnTo>
                  <a:pt x="1397621" y="440662"/>
                </a:lnTo>
                <a:lnTo>
                  <a:pt x="1367125" y="455745"/>
                </a:lnTo>
                <a:lnTo>
                  <a:pt x="1336628" y="470828"/>
                </a:lnTo>
                <a:lnTo>
                  <a:pt x="1306132" y="485911"/>
                </a:lnTo>
                <a:lnTo>
                  <a:pt x="1275636" y="500994"/>
                </a:lnTo>
                <a:lnTo>
                  <a:pt x="1245139" y="516077"/>
                </a:lnTo>
                <a:lnTo>
                  <a:pt x="1214643" y="531160"/>
                </a:lnTo>
                <a:lnTo>
                  <a:pt x="1184146" y="546243"/>
                </a:lnTo>
                <a:lnTo>
                  <a:pt x="1153650" y="561326"/>
                </a:lnTo>
                <a:lnTo>
                  <a:pt x="1123154" y="576409"/>
                </a:lnTo>
                <a:lnTo>
                  <a:pt x="1092657" y="591492"/>
                </a:lnTo>
                <a:lnTo>
                  <a:pt x="1062161" y="606575"/>
                </a:lnTo>
                <a:lnTo>
                  <a:pt x="1031664" y="621658"/>
                </a:lnTo>
                <a:lnTo>
                  <a:pt x="1001168" y="636741"/>
                </a:lnTo>
                <a:lnTo>
                  <a:pt x="970672" y="651824"/>
                </a:lnTo>
                <a:lnTo>
                  <a:pt x="940175" y="666907"/>
                </a:lnTo>
                <a:lnTo>
                  <a:pt x="909679" y="681990"/>
                </a:lnTo>
                <a:lnTo>
                  <a:pt x="879182" y="697073"/>
                </a:lnTo>
                <a:lnTo>
                  <a:pt x="848686" y="712156"/>
                </a:lnTo>
                <a:lnTo>
                  <a:pt x="818190" y="727239"/>
                </a:lnTo>
                <a:lnTo>
                  <a:pt x="787693" y="742322"/>
                </a:lnTo>
                <a:lnTo>
                  <a:pt x="757197" y="757405"/>
                </a:lnTo>
                <a:lnTo>
                  <a:pt x="726700" y="772488"/>
                </a:lnTo>
                <a:lnTo>
                  <a:pt x="696204" y="787571"/>
                </a:lnTo>
                <a:lnTo>
                  <a:pt x="665708" y="802654"/>
                </a:lnTo>
                <a:lnTo>
                  <a:pt x="635211" y="817737"/>
                </a:lnTo>
                <a:lnTo>
                  <a:pt x="604715" y="832820"/>
                </a:lnTo>
                <a:lnTo>
                  <a:pt x="574218" y="847903"/>
                </a:lnTo>
                <a:lnTo>
                  <a:pt x="543722" y="862986"/>
                </a:lnTo>
                <a:lnTo>
                  <a:pt x="513226" y="878069"/>
                </a:lnTo>
                <a:lnTo>
                  <a:pt x="482729" y="893152"/>
                </a:lnTo>
                <a:lnTo>
                  <a:pt x="452233" y="908235"/>
                </a:lnTo>
                <a:lnTo>
                  <a:pt x="421736" y="923318"/>
                </a:lnTo>
                <a:lnTo>
                  <a:pt x="391240" y="938401"/>
                </a:lnTo>
                <a:lnTo>
                  <a:pt x="360744" y="953484"/>
                </a:lnTo>
                <a:lnTo>
                  <a:pt x="330247" y="968567"/>
                </a:lnTo>
                <a:lnTo>
                  <a:pt x="299751" y="983650"/>
                </a:lnTo>
                <a:lnTo>
                  <a:pt x="269254" y="998733"/>
                </a:lnTo>
                <a:lnTo>
                  <a:pt x="238758" y="1013816"/>
                </a:lnTo>
                <a:lnTo>
                  <a:pt x="208262" y="1028899"/>
                </a:lnTo>
                <a:lnTo>
                  <a:pt x="177765" y="1043982"/>
                </a:lnTo>
                <a:lnTo>
                  <a:pt x="147269" y="1059065"/>
                </a:lnTo>
                <a:lnTo>
                  <a:pt x="116772" y="1074148"/>
                </a:lnTo>
                <a:lnTo>
                  <a:pt x="86276" y="1089231"/>
                </a:lnTo>
                <a:lnTo>
                  <a:pt x="55780" y="1104314"/>
                </a:lnTo>
                <a:lnTo>
                  <a:pt x="25283" y="1119397"/>
                </a:lnTo>
                <a:lnTo>
                  <a:pt x="0" y="1131902"/>
                </a:lnTo>
              </a:path>
            </a:pathLst>
          </a:custGeom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4991063" y="2877217"/>
            <a:ext cx="179628" cy="161344"/>
          </a:xfrm>
          <a:custGeom>
            <a:avLst/>
            <a:gdLst/>
            <a:ahLst/>
            <a:cxnLst/>
            <a:rect l="0" t="0" r="0" b="0"/>
            <a:pathLst>
              <a:path w="179628" h="161344">
                <a:moveTo>
                  <a:pt x="99829" y="0"/>
                </a:moveTo>
                <a:lnTo>
                  <a:pt x="0" y="149779"/>
                </a:lnTo>
                <a:lnTo>
                  <a:pt x="179628" y="161344"/>
                </a:lnTo>
                <a:close/>
              </a:path>
            </a:pathLst>
          </a:custGeom>
          <a:solidFill>
            <a:srgbClr val="66CC99">
              <a:alpha val="98039"/>
            </a:srgbClr>
          </a:solidFill>
          <a:ln w="43910" cap="flat">
            <a:solidFill>
              <a:srgbClr val="66CC99">
                <a:alpha val="98039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4589397" y="3707752"/>
            <a:ext cx="0" cy="2169520"/>
          </a:xfrm>
          <a:custGeom>
            <a:avLst/>
            <a:gdLst/>
            <a:ahLst/>
            <a:cxnLst/>
            <a:rect l="0" t="0" r="0" b="0"/>
            <a:pathLst>
              <a:path h="2625119">
                <a:moveTo>
                  <a:pt x="0" y="0"/>
                </a:moveTo>
                <a:lnTo>
                  <a:pt x="0" y="18338"/>
                </a:lnTo>
                <a:lnTo>
                  <a:pt x="0" y="48504"/>
                </a:lnTo>
                <a:lnTo>
                  <a:pt x="0" y="78670"/>
                </a:lnTo>
                <a:lnTo>
                  <a:pt x="0" y="108836"/>
                </a:lnTo>
                <a:lnTo>
                  <a:pt x="0" y="139002"/>
                </a:lnTo>
                <a:lnTo>
                  <a:pt x="0" y="169168"/>
                </a:lnTo>
                <a:lnTo>
                  <a:pt x="0" y="199334"/>
                </a:lnTo>
                <a:lnTo>
                  <a:pt x="0" y="229500"/>
                </a:lnTo>
                <a:lnTo>
                  <a:pt x="0" y="259666"/>
                </a:lnTo>
                <a:lnTo>
                  <a:pt x="0" y="289832"/>
                </a:lnTo>
                <a:lnTo>
                  <a:pt x="0" y="319998"/>
                </a:lnTo>
                <a:lnTo>
                  <a:pt x="0" y="350164"/>
                </a:lnTo>
                <a:lnTo>
                  <a:pt x="0" y="380330"/>
                </a:lnTo>
                <a:lnTo>
                  <a:pt x="0" y="410496"/>
                </a:lnTo>
                <a:lnTo>
                  <a:pt x="0" y="440662"/>
                </a:lnTo>
                <a:lnTo>
                  <a:pt x="0" y="470828"/>
                </a:lnTo>
                <a:lnTo>
                  <a:pt x="0" y="500994"/>
                </a:lnTo>
                <a:lnTo>
                  <a:pt x="0" y="531160"/>
                </a:lnTo>
                <a:lnTo>
                  <a:pt x="0" y="561326"/>
                </a:lnTo>
                <a:lnTo>
                  <a:pt x="0" y="591492"/>
                </a:lnTo>
                <a:lnTo>
                  <a:pt x="0" y="621658"/>
                </a:lnTo>
                <a:lnTo>
                  <a:pt x="0" y="651824"/>
                </a:lnTo>
                <a:lnTo>
                  <a:pt x="0" y="681990"/>
                </a:lnTo>
                <a:lnTo>
                  <a:pt x="0" y="712156"/>
                </a:lnTo>
                <a:lnTo>
                  <a:pt x="0" y="742322"/>
                </a:lnTo>
                <a:lnTo>
                  <a:pt x="0" y="772488"/>
                </a:lnTo>
                <a:lnTo>
                  <a:pt x="0" y="802654"/>
                </a:lnTo>
                <a:lnTo>
                  <a:pt x="0" y="832820"/>
                </a:lnTo>
                <a:lnTo>
                  <a:pt x="0" y="862986"/>
                </a:lnTo>
                <a:lnTo>
                  <a:pt x="0" y="893152"/>
                </a:lnTo>
                <a:lnTo>
                  <a:pt x="0" y="923318"/>
                </a:lnTo>
                <a:lnTo>
                  <a:pt x="0" y="953484"/>
                </a:lnTo>
                <a:lnTo>
                  <a:pt x="0" y="983650"/>
                </a:lnTo>
                <a:lnTo>
                  <a:pt x="0" y="1013816"/>
                </a:lnTo>
                <a:lnTo>
                  <a:pt x="0" y="1043982"/>
                </a:lnTo>
                <a:lnTo>
                  <a:pt x="0" y="1074148"/>
                </a:lnTo>
                <a:lnTo>
                  <a:pt x="0" y="1104314"/>
                </a:lnTo>
                <a:lnTo>
                  <a:pt x="0" y="1134480"/>
                </a:lnTo>
                <a:lnTo>
                  <a:pt x="0" y="1164646"/>
                </a:lnTo>
                <a:lnTo>
                  <a:pt x="0" y="1194812"/>
                </a:lnTo>
                <a:lnTo>
                  <a:pt x="0" y="1224978"/>
                </a:lnTo>
                <a:lnTo>
                  <a:pt x="0" y="1255144"/>
                </a:lnTo>
                <a:lnTo>
                  <a:pt x="0" y="1285310"/>
                </a:lnTo>
                <a:lnTo>
                  <a:pt x="0" y="1315476"/>
                </a:lnTo>
                <a:lnTo>
                  <a:pt x="0" y="1345642"/>
                </a:lnTo>
                <a:lnTo>
                  <a:pt x="0" y="1375808"/>
                </a:lnTo>
                <a:lnTo>
                  <a:pt x="0" y="1405974"/>
                </a:lnTo>
                <a:lnTo>
                  <a:pt x="0" y="1436140"/>
                </a:lnTo>
                <a:lnTo>
                  <a:pt x="0" y="1466306"/>
                </a:lnTo>
                <a:lnTo>
                  <a:pt x="0" y="1496472"/>
                </a:lnTo>
                <a:lnTo>
                  <a:pt x="0" y="1526638"/>
                </a:lnTo>
                <a:lnTo>
                  <a:pt x="0" y="1556804"/>
                </a:lnTo>
                <a:lnTo>
                  <a:pt x="0" y="1586970"/>
                </a:lnTo>
                <a:lnTo>
                  <a:pt x="0" y="1617136"/>
                </a:lnTo>
                <a:lnTo>
                  <a:pt x="0" y="1647302"/>
                </a:lnTo>
                <a:lnTo>
                  <a:pt x="0" y="1677468"/>
                </a:lnTo>
                <a:lnTo>
                  <a:pt x="0" y="1707634"/>
                </a:lnTo>
                <a:lnTo>
                  <a:pt x="0" y="1737800"/>
                </a:lnTo>
                <a:lnTo>
                  <a:pt x="0" y="1767966"/>
                </a:lnTo>
                <a:lnTo>
                  <a:pt x="0" y="1798132"/>
                </a:lnTo>
                <a:lnTo>
                  <a:pt x="0" y="1828298"/>
                </a:lnTo>
                <a:lnTo>
                  <a:pt x="0" y="1858464"/>
                </a:lnTo>
                <a:lnTo>
                  <a:pt x="0" y="1888630"/>
                </a:lnTo>
                <a:lnTo>
                  <a:pt x="0" y="1918796"/>
                </a:lnTo>
                <a:lnTo>
                  <a:pt x="0" y="1948962"/>
                </a:lnTo>
                <a:lnTo>
                  <a:pt x="0" y="1979128"/>
                </a:lnTo>
                <a:lnTo>
                  <a:pt x="0" y="2009294"/>
                </a:lnTo>
                <a:lnTo>
                  <a:pt x="0" y="2039460"/>
                </a:lnTo>
                <a:lnTo>
                  <a:pt x="0" y="2069626"/>
                </a:lnTo>
                <a:lnTo>
                  <a:pt x="0" y="2099792"/>
                </a:lnTo>
                <a:lnTo>
                  <a:pt x="0" y="2129958"/>
                </a:lnTo>
                <a:lnTo>
                  <a:pt x="0" y="2160124"/>
                </a:lnTo>
                <a:lnTo>
                  <a:pt x="0" y="2190290"/>
                </a:lnTo>
                <a:lnTo>
                  <a:pt x="0" y="2220456"/>
                </a:lnTo>
                <a:lnTo>
                  <a:pt x="0" y="2250622"/>
                </a:lnTo>
                <a:lnTo>
                  <a:pt x="0" y="2280788"/>
                </a:lnTo>
                <a:lnTo>
                  <a:pt x="0" y="2310954"/>
                </a:lnTo>
                <a:lnTo>
                  <a:pt x="0" y="2341120"/>
                </a:lnTo>
                <a:lnTo>
                  <a:pt x="0" y="2371286"/>
                </a:lnTo>
                <a:lnTo>
                  <a:pt x="0" y="2401452"/>
                </a:lnTo>
                <a:lnTo>
                  <a:pt x="0" y="2431618"/>
                </a:lnTo>
                <a:lnTo>
                  <a:pt x="0" y="2461784"/>
                </a:lnTo>
                <a:lnTo>
                  <a:pt x="0" y="2491950"/>
                </a:lnTo>
                <a:lnTo>
                  <a:pt x="0" y="2522116"/>
                </a:lnTo>
                <a:lnTo>
                  <a:pt x="0" y="2552282"/>
                </a:lnTo>
                <a:lnTo>
                  <a:pt x="0" y="2582448"/>
                </a:lnTo>
                <a:lnTo>
                  <a:pt x="0" y="2612614"/>
                </a:lnTo>
                <a:lnTo>
                  <a:pt x="0" y="2625119"/>
                </a:lnTo>
              </a:path>
            </a:pathLst>
          </a:custGeom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4499397" y="5857546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1764"/>
            </a:srgbClr>
          </a:solidFill>
          <a:ln w="65748" cap="flat">
            <a:solidFill>
              <a:srgbClr val="CC6666">
                <a:alpha val="7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1619672" y="1895094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0" y="0"/>
                </a:moveTo>
                <a:lnTo>
                  <a:pt x="12359" y="18338"/>
                </a:lnTo>
                <a:lnTo>
                  <a:pt x="42856" y="63587"/>
                </a:lnTo>
                <a:lnTo>
                  <a:pt x="73352" y="108836"/>
                </a:lnTo>
                <a:lnTo>
                  <a:pt x="103849" y="154085"/>
                </a:lnTo>
                <a:lnTo>
                  <a:pt x="134345" y="199334"/>
                </a:lnTo>
                <a:lnTo>
                  <a:pt x="164841" y="244583"/>
                </a:lnTo>
                <a:lnTo>
                  <a:pt x="195338" y="289832"/>
                </a:lnTo>
                <a:lnTo>
                  <a:pt x="225834" y="335081"/>
                </a:lnTo>
                <a:lnTo>
                  <a:pt x="256331" y="380330"/>
                </a:lnTo>
                <a:lnTo>
                  <a:pt x="286827" y="425579"/>
                </a:lnTo>
                <a:lnTo>
                  <a:pt x="317323" y="470828"/>
                </a:lnTo>
                <a:lnTo>
                  <a:pt x="347820" y="516077"/>
                </a:lnTo>
                <a:lnTo>
                  <a:pt x="378316" y="561326"/>
                </a:lnTo>
                <a:lnTo>
                  <a:pt x="408813" y="606575"/>
                </a:lnTo>
                <a:lnTo>
                  <a:pt x="439309" y="651824"/>
                </a:lnTo>
                <a:lnTo>
                  <a:pt x="469805" y="697073"/>
                </a:lnTo>
                <a:lnTo>
                  <a:pt x="500302" y="742322"/>
                </a:lnTo>
                <a:lnTo>
                  <a:pt x="530798" y="787571"/>
                </a:lnTo>
                <a:lnTo>
                  <a:pt x="561295" y="832820"/>
                </a:lnTo>
                <a:lnTo>
                  <a:pt x="591791" y="878069"/>
                </a:lnTo>
                <a:lnTo>
                  <a:pt x="622287" y="923318"/>
                </a:lnTo>
                <a:lnTo>
                  <a:pt x="652784" y="968567"/>
                </a:lnTo>
                <a:lnTo>
                  <a:pt x="683280" y="1013816"/>
                </a:lnTo>
                <a:lnTo>
                  <a:pt x="713777" y="1059065"/>
                </a:lnTo>
                <a:lnTo>
                  <a:pt x="744273" y="1104314"/>
                </a:lnTo>
                <a:lnTo>
                  <a:pt x="774769" y="1149563"/>
                </a:lnTo>
                <a:lnTo>
                  <a:pt x="805266" y="1194812"/>
                </a:lnTo>
                <a:lnTo>
                  <a:pt x="835762" y="1240061"/>
                </a:lnTo>
                <a:lnTo>
                  <a:pt x="866259" y="1285310"/>
                </a:lnTo>
                <a:lnTo>
                  <a:pt x="896755" y="1330559"/>
                </a:lnTo>
                <a:lnTo>
                  <a:pt x="927251" y="1375808"/>
                </a:lnTo>
                <a:lnTo>
                  <a:pt x="957748" y="1421057"/>
                </a:lnTo>
                <a:lnTo>
                  <a:pt x="988244" y="1466306"/>
                </a:lnTo>
                <a:lnTo>
                  <a:pt x="1018740" y="1511555"/>
                </a:lnTo>
                <a:lnTo>
                  <a:pt x="1049237" y="1556804"/>
                </a:lnTo>
                <a:lnTo>
                  <a:pt x="1079733" y="1602053"/>
                </a:lnTo>
                <a:lnTo>
                  <a:pt x="1110230" y="1647302"/>
                </a:lnTo>
                <a:lnTo>
                  <a:pt x="1140726" y="1692551"/>
                </a:lnTo>
                <a:lnTo>
                  <a:pt x="1171222" y="1737800"/>
                </a:lnTo>
                <a:lnTo>
                  <a:pt x="1201719" y="1783049"/>
                </a:lnTo>
                <a:lnTo>
                  <a:pt x="1232215" y="1828298"/>
                </a:lnTo>
                <a:lnTo>
                  <a:pt x="1262712" y="1873547"/>
                </a:lnTo>
                <a:lnTo>
                  <a:pt x="1293208" y="1918796"/>
                </a:lnTo>
                <a:lnTo>
                  <a:pt x="1323704" y="1964045"/>
                </a:lnTo>
                <a:lnTo>
                  <a:pt x="1354201" y="2009294"/>
                </a:lnTo>
                <a:lnTo>
                  <a:pt x="1384697" y="2054543"/>
                </a:lnTo>
                <a:lnTo>
                  <a:pt x="1415194" y="2099792"/>
                </a:lnTo>
                <a:lnTo>
                  <a:pt x="1445690" y="2145041"/>
                </a:lnTo>
                <a:lnTo>
                  <a:pt x="1476186" y="2190290"/>
                </a:lnTo>
                <a:lnTo>
                  <a:pt x="1506683" y="2235539"/>
                </a:lnTo>
                <a:lnTo>
                  <a:pt x="1537179" y="2280788"/>
                </a:lnTo>
                <a:lnTo>
                  <a:pt x="1567676" y="2326037"/>
                </a:lnTo>
                <a:lnTo>
                  <a:pt x="1598172" y="2371286"/>
                </a:lnTo>
                <a:lnTo>
                  <a:pt x="1628668" y="2416535"/>
                </a:lnTo>
                <a:lnTo>
                  <a:pt x="1659165" y="2461784"/>
                </a:lnTo>
                <a:lnTo>
                  <a:pt x="1689661" y="2507033"/>
                </a:lnTo>
                <a:lnTo>
                  <a:pt x="1720158" y="2552282"/>
                </a:lnTo>
                <a:lnTo>
                  <a:pt x="1750654" y="2597531"/>
                </a:lnTo>
                <a:lnTo>
                  <a:pt x="1781150" y="2642780"/>
                </a:lnTo>
                <a:lnTo>
                  <a:pt x="1811647" y="2688029"/>
                </a:lnTo>
                <a:lnTo>
                  <a:pt x="1842143" y="2733278"/>
                </a:lnTo>
                <a:lnTo>
                  <a:pt x="1872640" y="2778527"/>
                </a:lnTo>
                <a:lnTo>
                  <a:pt x="1903136" y="2823776"/>
                </a:lnTo>
                <a:lnTo>
                  <a:pt x="1933632" y="2869025"/>
                </a:lnTo>
                <a:lnTo>
                  <a:pt x="1964129" y="2914274"/>
                </a:lnTo>
                <a:lnTo>
                  <a:pt x="1994625" y="2959523"/>
                </a:lnTo>
                <a:lnTo>
                  <a:pt x="2025122" y="3004772"/>
                </a:lnTo>
                <a:lnTo>
                  <a:pt x="2055618" y="3050021"/>
                </a:lnTo>
                <a:lnTo>
                  <a:pt x="2086114" y="3095270"/>
                </a:lnTo>
                <a:lnTo>
                  <a:pt x="2116611" y="3140519"/>
                </a:lnTo>
                <a:lnTo>
                  <a:pt x="2147107" y="3185768"/>
                </a:lnTo>
                <a:lnTo>
                  <a:pt x="2177604" y="3231017"/>
                </a:lnTo>
                <a:lnTo>
                  <a:pt x="2208100" y="3276266"/>
                </a:lnTo>
                <a:lnTo>
                  <a:pt x="2238596" y="3321515"/>
                </a:lnTo>
                <a:lnTo>
                  <a:pt x="2269093" y="3366764"/>
                </a:lnTo>
                <a:lnTo>
                  <a:pt x="2299589" y="3412013"/>
                </a:lnTo>
                <a:lnTo>
                  <a:pt x="2330086" y="3457262"/>
                </a:lnTo>
                <a:lnTo>
                  <a:pt x="2360582" y="3502511"/>
                </a:lnTo>
                <a:lnTo>
                  <a:pt x="2391078" y="3547760"/>
                </a:lnTo>
                <a:lnTo>
                  <a:pt x="2421575" y="3593009"/>
                </a:lnTo>
                <a:lnTo>
                  <a:pt x="2452071" y="3638258"/>
                </a:lnTo>
                <a:lnTo>
                  <a:pt x="2482568" y="3683507"/>
                </a:lnTo>
                <a:lnTo>
                  <a:pt x="2513064" y="3728756"/>
                </a:lnTo>
                <a:lnTo>
                  <a:pt x="2543560" y="3774005"/>
                </a:lnTo>
                <a:lnTo>
                  <a:pt x="2574057" y="3819254"/>
                </a:lnTo>
                <a:lnTo>
                  <a:pt x="2604553" y="3864503"/>
                </a:lnTo>
                <a:lnTo>
                  <a:pt x="2635050" y="3909752"/>
                </a:lnTo>
                <a:lnTo>
                  <a:pt x="2665546" y="3955001"/>
                </a:lnTo>
                <a:lnTo>
                  <a:pt x="2696042" y="4000250"/>
                </a:lnTo>
                <a:lnTo>
                  <a:pt x="2726539" y="4045499"/>
                </a:lnTo>
                <a:lnTo>
                  <a:pt x="2757035" y="4090748"/>
                </a:lnTo>
                <a:lnTo>
                  <a:pt x="2775629" y="4118336"/>
                </a:lnTo>
              </a:path>
            </a:pathLst>
          </a:custGeom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4233547" y="583386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0" y="100599"/>
                </a:moveTo>
                <a:lnTo>
                  <a:pt x="161753" y="179566"/>
                </a:lnTo>
                <a:lnTo>
                  <a:pt x="149264" y="0"/>
                </a:lnTo>
                <a:close/>
              </a:path>
            </a:pathLst>
          </a:custGeom>
          <a:solidFill>
            <a:srgbClr val="66CC99">
              <a:alpha val="91764"/>
            </a:srgbClr>
          </a:solidFill>
          <a:ln w="92208" cap="flat">
            <a:solidFill>
              <a:srgbClr val="66CC99">
                <a:alpha val="9176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4820707" y="1895094"/>
            <a:ext cx="2775629" cy="4118336"/>
          </a:xfrm>
          <a:custGeom>
            <a:avLst/>
            <a:gdLst/>
            <a:ahLst/>
            <a:cxnLst/>
            <a:rect l="0" t="0" r="0" b="0"/>
            <a:pathLst>
              <a:path w="2775629" h="4118336">
                <a:moveTo>
                  <a:pt x="2775629" y="0"/>
                </a:moveTo>
                <a:lnTo>
                  <a:pt x="2763269" y="18338"/>
                </a:lnTo>
                <a:lnTo>
                  <a:pt x="2732772" y="63587"/>
                </a:lnTo>
                <a:lnTo>
                  <a:pt x="2702276" y="108836"/>
                </a:lnTo>
                <a:lnTo>
                  <a:pt x="2671780" y="154085"/>
                </a:lnTo>
                <a:lnTo>
                  <a:pt x="2641283" y="199334"/>
                </a:lnTo>
                <a:lnTo>
                  <a:pt x="2610787" y="244583"/>
                </a:lnTo>
                <a:lnTo>
                  <a:pt x="2580290" y="289832"/>
                </a:lnTo>
                <a:lnTo>
                  <a:pt x="2549794" y="335081"/>
                </a:lnTo>
                <a:lnTo>
                  <a:pt x="2519298" y="380330"/>
                </a:lnTo>
                <a:lnTo>
                  <a:pt x="2488801" y="425579"/>
                </a:lnTo>
                <a:lnTo>
                  <a:pt x="2458305" y="470828"/>
                </a:lnTo>
                <a:lnTo>
                  <a:pt x="2427808" y="516077"/>
                </a:lnTo>
                <a:lnTo>
                  <a:pt x="2397312" y="561326"/>
                </a:lnTo>
                <a:lnTo>
                  <a:pt x="2366816" y="606575"/>
                </a:lnTo>
                <a:lnTo>
                  <a:pt x="2336319" y="651824"/>
                </a:lnTo>
                <a:lnTo>
                  <a:pt x="2305823" y="697073"/>
                </a:lnTo>
                <a:lnTo>
                  <a:pt x="2275326" y="742322"/>
                </a:lnTo>
                <a:lnTo>
                  <a:pt x="2244830" y="787571"/>
                </a:lnTo>
                <a:lnTo>
                  <a:pt x="2214334" y="832820"/>
                </a:lnTo>
                <a:lnTo>
                  <a:pt x="2183837" y="878069"/>
                </a:lnTo>
                <a:lnTo>
                  <a:pt x="2153341" y="923318"/>
                </a:lnTo>
                <a:lnTo>
                  <a:pt x="2122844" y="968567"/>
                </a:lnTo>
                <a:lnTo>
                  <a:pt x="2092348" y="1013816"/>
                </a:lnTo>
                <a:lnTo>
                  <a:pt x="2061852" y="1059065"/>
                </a:lnTo>
                <a:lnTo>
                  <a:pt x="2031355" y="1104314"/>
                </a:lnTo>
                <a:lnTo>
                  <a:pt x="2000859" y="1149563"/>
                </a:lnTo>
                <a:lnTo>
                  <a:pt x="1970362" y="1194812"/>
                </a:lnTo>
                <a:lnTo>
                  <a:pt x="1939866" y="1240061"/>
                </a:lnTo>
                <a:lnTo>
                  <a:pt x="1909370" y="1285310"/>
                </a:lnTo>
                <a:lnTo>
                  <a:pt x="1878873" y="1330559"/>
                </a:lnTo>
                <a:lnTo>
                  <a:pt x="1848377" y="1375808"/>
                </a:lnTo>
                <a:lnTo>
                  <a:pt x="1817880" y="1421057"/>
                </a:lnTo>
                <a:lnTo>
                  <a:pt x="1787384" y="1466306"/>
                </a:lnTo>
                <a:lnTo>
                  <a:pt x="1756888" y="1511555"/>
                </a:lnTo>
                <a:lnTo>
                  <a:pt x="1726391" y="1556804"/>
                </a:lnTo>
                <a:lnTo>
                  <a:pt x="1695895" y="1602053"/>
                </a:lnTo>
                <a:lnTo>
                  <a:pt x="1665398" y="1647302"/>
                </a:lnTo>
                <a:lnTo>
                  <a:pt x="1634902" y="1692551"/>
                </a:lnTo>
                <a:lnTo>
                  <a:pt x="1604406" y="1737800"/>
                </a:lnTo>
                <a:lnTo>
                  <a:pt x="1573909" y="1783049"/>
                </a:lnTo>
                <a:lnTo>
                  <a:pt x="1543413" y="1828298"/>
                </a:lnTo>
                <a:lnTo>
                  <a:pt x="1512916" y="1873547"/>
                </a:lnTo>
                <a:lnTo>
                  <a:pt x="1482420" y="1918796"/>
                </a:lnTo>
                <a:lnTo>
                  <a:pt x="1451924" y="1964045"/>
                </a:lnTo>
                <a:lnTo>
                  <a:pt x="1421427" y="2009294"/>
                </a:lnTo>
                <a:lnTo>
                  <a:pt x="1390931" y="2054543"/>
                </a:lnTo>
                <a:lnTo>
                  <a:pt x="1360434" y="2099792"/>
                </a:lnTo>
                <a:lnTo>
                  <a:pt x="1329938" y="2145041"/>
                </a:lnTo>
                <a:lnTo>
                  <a:pt x="1299442" y="2190290"/>
                </a:lnTo>
                <a:lnTo>
                  <a:pt x="1268945" y="2235539"/>
                </a:lnTo>
                <a:lnTo>
                  <a:pt x="1238449" y="2280788"/>
                </a:lnTo>
                <a:lnTo>
                  <a:pt x="1207952" y="2326037"/>
                </a:lnTo>
                <a:lnTo>
                  <a:pt x="1177456" y="2371286"/>
                </a:lnTo>
                <a:lnTo>
                  <a:pt x="1146960" y="2416535"/>
                </a:lnTo>
                <a:lnTo>
                  <a:pt x="1116463" y="2461784"/>
                </a:lnTo>
                <a:lnTo>
                  <a:pt x="1085967" y="2507033"/>
                </a:lnTo>
                <a:lnTo>
                  <a:pt x="1055470" y="2552282"/>
                </a:lnTo>
                <a:lnTo>
                  <a:pt x="1024974" y="2597531"/>
                </a:lnTo>
                <a:lnTo>
                  <a:pt x="994478" y="2642780"/>
                </a:lnTo>
                <a:lnTo>
                  <a:pt x="963981" y="2688029"/>
                </a:lnTo>
                <a:lnTo>
                  <a:pt x="933485" y="2733278"/>
                </a:lnTo>
                <a:lnTo>
                  <a:pt x="902988" y="2778527"/>
                </a:lnTo>
                <a:lnTo>
                  <a:pt x="872492" y="2823776"/>
                </a:lnTo>
                <a:lnTo>
                  <a:pt x="841996" y="2869025"/>
                </a:lnTo>
                <a:lnTo>
                  <a:pt x="811499" y="2914274"/>
                </a:lnTo>
                <a:lnTo>
                  <a:pt x="781003" y="2959523"/>
                </a:lnTo>
                <a:lnTo>
                  <a:pt x="750506" y="3004772"/>
                </a:lnTo>
                <a:lnTo>
                  <a:pt x="720010" y="3050021"/>
                </a:lnTo>
                <a:lnTo>
                  <a:pt x="689514" y="3095270"/>
                </a:lnTo>
                <a:lnTo>
                  <a:pt x="659017" y="3140519"/>
                </a:lnTo>
                <a:lnTo>
                  <a:pt x="628521" y="3185768"/>
                </a:lnTo>
                <a:lnTo>
                  <a:pt x="598024" y="3231017"/>
                </a:lnTo>
                <a:lnTo>
                  <a:pt x="567528" y="3276266"/>
                </a:lnTo>
                <a:lnTo>
                  <a:pt x="537032" y="3321515"/>
                </a:lnTo>
                <a:lnTo>
                  <a:pt x="506535" y="3366764"/>
                </a:lnTo>
                <a:lnTo>
                  <a:pt x="476039" y="3412013"/>
                </a:lnTo>
                <a:lnTo>
                  <a:pt x="445542" y="3457262"/>
                </a:lnTo>
                <a:lnTo>
                  <a:pt x="415046" y="3502511"/>
                </a:lnTo>
                <a:lnTo>
                  <a:pt x="384550" y="3547760"/>
                </a:lnTo>
                <a:lnTo>
                  <a:pt x="354053" y="3593009"/>
                </a:lnTo>
                <a:lnTo>
                  <a:pt x="323557" y="3638258"/>
                </a:lnTo>
                <a:lnTo>
                  <a:pt x="293060" y="3683507"/>
                </a:lnTo>
                <a:lnTo>
                  <a:pt x="262564" y="3728756"/>
                </a:lnTo>
                <a:lnTo>
                  <a:pt x="232068" y="3774005"/>
                </a:lnTo>
                <a:lnTo>
                  <a:pt x="201571" y="3819254"/>
                </a:lnTo>
                <a:lnTo>
                  <a:pt x="171075" y="3864503"/>
                </a:lnTo>
                <a:lnTo>
                  <a:pt x="140578" y="3909752"/>
                </a:lnTo>
                <a:lnTo>
                  <a:pt x="110082" y="3955001"/>
                </a:lnTo>
                <a:lnTo>
                  <a:pt x="79586" y="4000250"/>
                </a:lnTo>
                <a:lnTo>
                  <a:pt x="49089" y="4045499"/>
                </a:lnTo>
                <a:lnTo>
                  <a:pt x="18593" y="4090748"/>
                </a:lnTo>
                <a:lnTo>
                  <a:pt x="0" y="4118336"/>
                </a:lnTo>
              </a:path>
            </a:pathLst>
          </a:custGeom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4820707" y="5833865"/>
            <a:ext cx="161753" cy="179566"/>
          </a:xfrm>
          <a:custGeom>
            <a:avLst/>
            <a:gdLst/>
            <a:ahLst/>
            <a:cxnLst/>
            <a:rect l="0" t="0" r="0" b="0"/>
            <a:pathLst>
              <a:path w="161753" h="179566">
                <a:moveTo>
                  <a:pt x="12489" y="0"/>
                </a:moveTo>
                <a:lnTo>
                  <a:pt x="0" y="179566"/>
                </a:lnTo>
                <a:lnTo>
                  <a:pt x="161753" y="100599"/>
                </a:lnTo>
                <a:close/>
              </a:path>
            </a:pathLst>
          </a:custGeom>
          <a:solidFill>
            <a:srgbClr val="CC6666">
              <a:alpha val="95294"/>
            </a:srgbClr>
          </a:solidFill>
          <a:ln w="94933" cap="flat">
            <a:solidFill>
              <a:srgbClr val="CC6666">
                <a:alpha val="95294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x19"/>
          <p:cNvSpPr/>
          <p:nvPr/>
        </p:nvSpPr>
        <p:spPr>
          <a:xfrm>
            <a:off x="3407701" y="1658876"/>
            <a:ext cx="388472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0.42***</a:t>
            </a:r>
          </a:p>
        </p:txBody>
      </p:sp>
      <p:sp>
        <p:nvSpPr>
          <p:cNvPr id="20" name="tx20"/>
          <p:cNvSpPr/>
          <p:nvPr/>
        </p:nvSpPr>
        <p:spPr>
          <a:xfrm>
            <a:off x="3109820" y="2306948"/>
            <a:ext cx="382060" cy="1034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-0.18**</a:t>
            </a:r>
          </a:p>
        </p:txBody>
      </p:sp>
      <p:sp>
        <p:nvSpPr>
          <p:cNvPr id="21" name="tx21"/>
          <p:cNvSpPr/>
          <p:nvPr/>
        </p:nvSpPr>
        <p:spPr>
          <a:xfrm>
            <a:off x="5364978" y="1658876"/>
            <a:ext cx="426603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-0.54***</a:t>
            </a:r>
          </a:p>
        </p:txBody>
      </p:sp>
      <p:sp>
        <p:nvSpPr>
          <p:cNvPr id="22" name="tx22"/>
          <p:cNvSpPr/>
          <p:nvPr/>
        </p:nvSpPr>
        <p:spPr>
          <a:xfrm>
            <a:off x="5721422" y="2306948"/>
            <a:ext cx="410525" cy="1859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0.12*</a:t>
            </a:r>
          </a:p>
        </p:txBody>
      </p:sp>
      <p:sp>
        <p:nvSpPr>
          <p:cNvPr id="23" name="tx23"/>
          <p:cNvSpPr/>
          <p:nvPr/>
        </p:nvSpPr>
        <p:spPr>
          <a:xfrm>
            <a:off x="4742930" y="4681771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</a:t>
            </a:r>
          </a:p>
        </p:txBody>
      </p:sp>
      <p:sp>
        <p:nvSpPr>
          <p:cNvPr id="24" name="tx24"/>
          <p:cNvSpPr/>
          <p:nvPr/>
        </p:nvSpPr>
        <p:spPr>
          <a:xfrm>
            <a:off x="3203848" y="3942704"/>
            <a:ext cx="222987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25" name="tx25"/>
          <p:cNvSpPr/>
          <p:nvPr/>
        </p:nvSpPr>
        <p:spPr>
          <a:xfrm>
            <a:off x="5721453" y="3941476"/>
            <a:ext cx="27380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pg34"/>
          <p:cNvSpPr/>
          <p:nvPr/>
        </p:nvSpPr>
        <p:spPr>
          <a:xfrm>
            <a:off x="3886940" y="3151683"/>
            <a:ext cx="1404915" cy="451409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x35"/>
          <p:cNvSpPr/>
          <p:nvPr/>
        </p:nvSpPr>
        <p:spPr>
          <a:xfrm>
            <a:off x="4054574" y="3187828"/>
            <a:ext cx="1069646" cy="3432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38" name="pl5">
            <a:extLst>
              <a:ext uri="{FF2B5EF4-FFF2-40B4-BE49-F238E27FC236}">
                <a16:creationId xmlns:a16="http://schemas.microsoft.com/office/drawing/2014/main" id="{BF266EEA-95C9-A54D-99EB-6A849A006FC1}"/>
              </a:ext>
            </a:extLst>
          </p:cNvPr>
          <p:cNvSpPr/>
          <p:nvPr/>
        </p:nvSpPr>
        <p:spPr>
          <a:xfrm>
            <a:off x="1187624" y="1925732"/>
            <a:ext cx="2602269" cy="4087698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pl7">
            <a:extLst>
              <a:ext uri="{FF2B5EF4-FFF2-40B4-BE49-F238E27FC236}">
                <a16:creationId xmlns:a16="http://schemas.microsoft.com/office/drawing/2014/main" id="{426CCBCC-A054-264E-A7D0-22549C73D2DE}"/>
              </a:ext>
            </a:extLst>
          </p:cNvPr>
          <p:cNvSpPr/>
          <p:nvPr/>
        </p:nvSpPr>
        <p:spPr>
          <a:xfrm>
            <a:off x="5213828" y="1925731"/>
            <a:ext cx="2670540" cy="415463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dash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x9">
            <a:extLst>
              <a:ext uri="{FF2B5EF4-FFF2-40B4-BE49-F238E27FC236}">
                <a16:creationId xmlns:a16="http://schemas.microsoft.com/office/drawing/2014/main" id="{62C4C57E-3B82-6F4A-9C7F-0F2D66B4E841}"/>
              </a:ext>
            </a:extLst>
          </p:cNvPr>
          <p:cNvSpPr/>
          <p:nvPr/>
        </p:nvSpPr>
        <p:spPr>
          <a:xfrm>
            <a:off x="2132106" y="4107148"/>
            <a:ext cx="279654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41" name="tx10">
            <a:extLst>
              <a:ext uri="{FF2B5EF4-FFF2-40B4-BE49-F238E27FC236}">
                <a16:creationId xmlns:a16="http://schemas.microsoft.com/office/drawing/2014/main" id="{D242281A-7402-7B41-8FBC-99DBEF194499}"/>
              </a:ext>
            </a:extLst>
          </p:cNvPr>
          <p:cNvSpPr/>
          <p:nvPr/>
        </p:nvSpPr>
        <p:spPr>
          <a:xfrm>
            <a:off x="6672872" y="4107148"/>
            <a:ext cx="327476" cy="743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</a:t>
            </a:r>
          </a:p>
        </p:txBody>
      </p:sp>
      <p:sp>
        <p:nvSpPr>
          <p:cNvPr id="42" name="pg6">
            <a:extLst>
              <a:ext uri="{FF2B5EF4-FFF2-40B4-BE49-F238E27FC236}">
                <a16:creationId xmlns:a16="http://schemas.microsoft.com/office/drawing/2014/main" id="{22067077-044B-394C-A144-C3DD7E4C109F}"/>
              </a:ext>
            </a:extLst>
          </p:cNvPr>
          <p:cNvSpPr/>
          <p:nvPr/>
        </p:nvSpPr>
        <p:spPr>
          <a:xfrm rot="20591602">
            <a:off x="3729850" y="5898051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8">
            <a:extLst>
              <a:ext uri="{FF2B5EF4-FFF2-40B4-BE49-F238E27FC236}">
                <a16:creationId xmlns:a16="http://schemas.microsoft.com/office/drawing/2014/main" id="{CC12E2E1-6450-6F40-94D5-FA0EE0ACC408}"/>
              </a:ext>
            </a:extLst>
          </p:cNvPr>
          <p:cNvSpPr/>
          <p:nvPr/>
        </p:nvSpPr>
        <p:spPr>
          <a:xfrm rot="851593">
            <a:off x="5247149" y="5895396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g31">
            <a:extLst>
              <a:ext uri="{FF2B5EF4-FFF2-40B4-BE49-F238E27FC236}">
                <a16:creationId xmlns:a16="http://schemas.microsoft.com/office/drawing/2014/main" id="{683C22D4-B0C6-A341-84FC-0EC5BF7D044C}"/>
              </a:ext>
            </a:extLst>
          </p:cNvPr>
          <p:cNvSpPr/>
          <p:nvPr/>
        </p:nvSpPr>
        <p:spPr>
          <a:xfrm>
            <a:off x="750260" y="1298836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x32">
            <a:extLst>
              <a:ext uri="{FF2B5EF4-FFF2-40B4-BE49-F238E27FC236}">
                <a16:creationId xmlns:a16="http://schemas.microsoft.com/office/drawing/2014/main" id="{4CBB0CC4-0EB1-524D-9DB7-A48B82098742}"/>
              </a:ext>
            </a:extLst>
          </p:cNvPr>
          <p:cNvSpPr/>
          <p:nvPr/>
        </p:nvSpPr>
        <p:spPr>
          <a:xfrm>
            <a:off x="949542" y="1370844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(PC1)</a:t>
            </a:r>
          </a:p>
        </p:txBody>
      </p:sp>
      <p:sp>
        <p:nvSpPr>
          <p:cNvPr id="52" name="pg29">
            <a:extLst>
              <a:ext uri="{FF2B5EF4-FFF2-40B4-BE49-F238E27FC236}">
                <a16:creationId xmlns:a16="http://schemas.microsoft.com/office/drawing/2014/main" id="{EDE985D6-B324-C54A-BFD7-E7F86FC5D7DF}"/>
              </a:ext>
            </a:extLst>
          </p:cNvPr>
          <p:cNvSpPr/>
          <p:nvPr/>
        </p:nvSpPr>
        <p:spPr>
          <a:xfrm>
            <a:off x="2830949" y="93336"/>
            <a:ext cx="1295176" cy="269396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x30">
            <a:extLst>
              <a:ext uri="{FF2B5EF4-FFF2-40B4-BE49-F238E27FC236}">
                <a16:creationId xmlns:a16="http://schemas.microsoft.com/office/drawing/2014/main" id="{378B4883-D2ED-914E-8E78-BFDC1F43AD1A}"/>
              </a:ext>
            </a:extLst>
          </p:cNvPr>
          <p:cNvSpPr/>
          <p:nvPr/>
        </p:nvSpPr>
        <p:spPr>
          <a:xfrm>
            <a:off x="3079154" y="129377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</a:p>
        </p:txBody>
      </p:sp>
      <p:sp>
        <p:nvSpPr>
          <p:cNvPr id="54" name="pg33">
            <a:extLst>
              <a:ext uri="{FF2B5EF4-FFF2-40B4-BE49-F238E27FC236}">
                <a16:creationId xmlns:a16="http://schemas.microsoft.com/office/drawing/2014/main" id="{2F22E6ED-5A6E-554B-98BC-BB8D6D104619}"/>
              </a:ext>
            </a:extLst>
          </p:cNvPr>
          <p:cNvSpPr/>
          <p:nvPr/>
        </p:nvSpPr>
        <p:spPr>
          <a:xfrm>
            <a:off x="5017876" y="95697"/>
            <a:ext cx="1140871" cy="267035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x34">
            <a:extLst>
              <a:ext uri="{FF2B5EF4-FFF2-40B4-BE49-F238E27FC236}">
                <a16:creationId xmlns:a16="http://schemas.microsoft.com/office/drawing/2014/main" id="{38C23F39-FCEA-2E44-B3E2-639337414445}"/>
              </a:ext>
            </a:extLst>
          </p:cNvPr>
          <p:cNvSpPr/>
          <p:nvPr/>
        </p:nvSpPr>
        <p:spPr>
          <a:xfrm>
            <a:off x="5244416" y="146708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Damage</a:t>
            </a:r>
          </a:p>
        </p:txBody>
      </p:sp>
      <p:sp>
        <p:nvSpPr>
          <p:cNvPr id="56" name="pg31">
            <a:extLst>
              <a:ext uri="{FF2B5EF4-FFF2-40B4-BE49-F238E27FC236}">
                <a16:creationId xmlns:a16="http://schemas.microsoft.com/office/drawing/2014/main" id="{16135AA5-F349-8F47-B21B-A29CC114052E}"/>
              </a:ext>
            </a:extLst>
          </p:cNvPr>
          <p:cNvSpPr/>
          <p:nvPr/>
        </p:nvSpPr>
        <p:spPr>
          <a:xfrm>
            <a:off x="6672872" y="1299748"/>
            <a:ext cx="1720869" cy="485081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x32">
            <a:extLst>
              <a:ext uri="{FF2B5EF4-FFF2-40B4-BE49-F238E27FC236}">
                <a16:creationId xmlns:a16="http://schemas.microsoft.com/office/drawing/2014/main" id="{C2963D74-4ADD-914C-874A-82B16812CE63}"/>
              </a:ext>
            </a:extLst>
          </p:cNvPr>
          <p:cNvSpPr/>
          <p:nvPr/>
        </p:nvSpPr>
        <p:spPr>
          <a:xfrm>
            <a:off x="6872154" y="1371756"/>
            <a:ext cx="1330765" cy="32214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Investment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" name="pg41">
            <a:extLst>
              <a:ext uri="{FF2B5EF4-FFF2-40B4-BE49-F238E27FC236}">
                <a16:creationId xmlns:a16="http://schemas.microsoft.com/office/drawing/2014/main" id="{D0351EB5-07C0-C74E-B602-B245C5CF1868}"/>
              </a:ext>
            </a:extLst>
          </p:cNvPr>
          <p:cNvSpPr/>
          <p:nvPr/>
        </p:nvSpPr>
        <p:spPr>
          <a:xfrm>
            <a:off x="3909123" y="6136341"/>
            <a:ext cx="1382957" cy="533019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x42">
            <a:extLst>
              <a:ext uri="{FF2B5EF4-FFF2-40B4-BE49-F238E27FC236}">
                <a16:creationId xmlns:a16="http://schemas.microsoft.com/office/drawing/2014/main" id="{488C9228-FF25-9748-BF78-88DA469090B3}"/>
              </a:ext>
            </a:extLst>
          </p:cNvPr>
          <p:cNvSpPr/>
          <p:nvPr/>
        </p:nvSpPr>
        <p:spPr>
          <a:xfrm>
            <a:off x="4190970" y="6191126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Fitness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1599276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248848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66CC99">
              <a:alpha val="82352"/>
            </a:srgbClr>
          </a:solidFill>
          <a:ln w="34014" cap="flat">
            <a:solidFill>
              <a:srgbClr val="66CC99">
                <a:alpha val="82352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760092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760092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84705"/>
            </a:srgbClr>
          </a:solidFill>
          <a:ln w="31895" cap="flat">
            <a:solidFill>
              <a:srgbClr val="CC6666">
                <a:alpha val="8470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9"/>
          <p:cNvSpPr/>
          <p:nvPr/>
        </p:nvSpPr>
        <p:spPr>
          <a:xfrm>
            <a:off x="2271533" y="3469979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dirty="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0.05</a:t>
            </a:r>
          </a:p>
        </p:txBody>
      </p:sp>
      <p:sp>
        <p:nvSpPr>
          <p:cNvPr id="10" name="tx10"/>
          <p:cNvSpPr/>
          <p:nvPr/>
        </p:nvSpPr>
        <p:spPr>
          <a:xfrm>
            <a:off x="6665207" y="3469979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-0.04</a:t>
            </a:r>
          </a:p>
        </p:txBody>
      </p:sp>
      <p:sp>
        <p:nvSpPr>
          <p:cNvPr id="11" name="pg11"/>
          <p:cNvSpPr/>
          <p:nvPr/>
        </p:nvSpPr>
        <p:spPr>
          <a:xfrm>
            <a:off x="859151" y="329448"/>
            <a:ext cx="1422205" cy="191440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tx12"/>
          <p:cNvSpPr/>
          <p:nvPr/>
        </p:nvSpPr>
        <p:spPr>
          <a:xfrm>
            <a:off x="904871" y="344063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General Investment (PC1)</a:t>
            </a:r>
          </a:p>
        </p:txBody>
      </p:sp>
      <p:sp>
        <p:nvSpPr>
          <p:cNvPr id="13" name="pg13"/>
          <p:cNvSpPr/>
          <p:nvPr/>
        </p:nvSpPr>
        <p:spPr>
          <a:xfrm>
            <a:off x="6894300" y="329448"/>
            <a:ext cx="1428480" cy="191440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x14"/>
          <p:cNvSpPr/>
          <p:nvPr/>
        </p:nvSpPr>
        <p:spPr>
          <a:xfrm>
            <a:off x="6940020" y="344063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Investment (PC2)</a:t>
            </a:r>
          </a:p>
        </p:txBody>
      </p:sp>
      <p:sp>
        <p:nvSpPr>
          <p:cNvPr id="15" name="pg15"/>
          <p:cNvSpPr/>
          <p:nvPr/>
        </p:nvSpPr>
        <p:spPr>
          <a:xfrm>
            <a:off x="4136173" y="6302316"/>
            <a:ext cx="906447" cy="191440"/>
          </a:xfrm>
          <a:custGeom>
            <a:avLst/>
            <a:gdLst/>
            <a:ahLst/>
            <a:cxnLst/>
            <a:rect l="0" t="0" r="0" b="0"/>
            <a:pathLst>
              <a:path w="906447" h="191440">
                <a:moveTo>
                  <a:pt x="27432" y="191440"/>
                </a:moveTo>
                <a:lnTo>
                  <a:pt x="879015" y="191440"/>
                </a:lnTo>
                <a:lnTo>
                  <a:pt x="877911" y="191417"/>
                </a:lnTo>
                <a:lnTo>
                  <a:pt x="882322" y="191240"/>
                </a:lnTo>
                <a:lnTo>
                  <a:pt x="886647" y="190357"/>
                </a:lnTo>
                <a:lnTo>
                  <a:pt x="890775" y="188791"/>
                </a:lnTo>
                <a:lnTo>
                  <a:pt x="894598" y="186584"/>
                </a:lnTo>
                <a:lnTo>
                  <a:pt x="898018" y="183792"/>
                </a:lnTo>
                <a:lnTo>
                  <a:pt x="900945" y="180487"/>
                </a:lnTo>
                <a:lnTo>
                  <a:pt x="903305" y="176756"/>
                </a:lnTo>
                <a:lnTo>
                  <a:pt x="905035" y="172694"/>
                </a:lnTo>
                <a:lnTo>
                  <a:pt x="906092" y="168408"/>
                </a:lnTo>
                <a:lnTo>
                  <a:pt x="906447" y="164008"/>
                </a:lnTo>
                <a:lnTo>
                  <a:pt x="906447" y="27432"/>
                </a:lnTo>
                <a:lnTo>
                  <a:pt x="906092" y="23031"/>
                </a:lnTo>
                <a:lnTo>
                  <a:pt x="905035" y="18745"/>
                </a:lnTo>
                <a:lnTo>
                  <a:pt x="903305" y="14683"/>
                </a:lnTo>
                <a:lnTo>
                  <a:pt x="900945" y="10952"/>
                </a:lnTo>
                <a:lnTo>
                  <a:pt x="898018" y="7647"/>
                </a:lnTo>
                <a:lnTo>
                  <a:pt x="894598" y="4855"/>
                </a:lnTo>
                <a:lnTo>
                  <a:pt x="890775" y="2648"/>
                </a:lnTo>
                <a:lnTo>
                  <a:pt x="886647" y="1083"/>
                </a:lnTo>
                <a:lnTo>
                  <a:pt x="882322" y="200"/>
                </a:lnTo>
                <a:lnTo>
                  <a:pt x="879015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tx16"/>
          <p:cNvSpPr/>
          <p:nvPr/>
        </p:nvSpPr>
        <p:spPr>
          <a:xfrm>
            <a:off x="4181893" y="6346331"/>
            <a:ext cx="815007" cy="1017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Fitness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33</cp:revision>
  <dcterms:created xsi:type="dcterms:W3CDTF">2017-02-13T16:18:36Z</dcterms:created>
  <dcterms:modified xsi:type="dcterms:W3CDTF">2021-04-13T20:26:52Z</dcterms:modified>
  <cp:category/>
</cp:coreProperties>
</file>