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2" r:id="rId2"/>
  </p:sldMasterIdLst>
  <p:notesMasterIdLst>
    <p:notesMasterId r:id="rId5"/>
  </p:notesMasterIdLst>
  <p:sldIdLst>
    <p:sldId id="258" r:id="rId3"/>
    <p:sldId id="265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39915-80BE-4DF2-8155-7BF8624F6CD7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7E45-5C12-4719-B337-75847794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5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nativeamericanhm_p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27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73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66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63050" cy="6858000"/>
            <a:chOff x="0" y="0"/>
            <a:chExt cx="916305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2" y="457200"/>
              <a:ext cx="9144000" cy="640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1292" y="0"/>
              <a:ext cx="9144000" cy="6858000"/>
            </a:xfrm>
            <a:prstGeom prst="rect">
              <a:avLst/>
            </a:prstGeom>
            <a:solidFill>
              <a:schemeClr val="accent2">
                <a:shade val="75000"/>
                <a:alpha val="90000"/>
              </a:schemeClr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0"/>
              <a:ext cx="9144000" cy="2286000"/>
            </a:xfrm>
            <a:prstGeom prst="rect">
              <a:avLst/>
            </a:prstGeom>
            <a:gradFill flip="none" rotWithShape="1">
              <a:gsLst>
                <a:gs pos="33000">
                  <a:schemeClr val="accent3">
                    <a:alpha val="49000"/>
                  </a:schemeClr>
                </a:gs>
                <a:gs pos="100000">
                  <a:schemeClr val="bg1">
                    <a:alpha val="43000"/>
                  </a:schemeClr>
                </a:gs>
              </a:gsLst>
              <a:lin ang="5400000" scaled="1"/>
              <a:tileRect/>
            </a:gradFill>
            <a:ln w="25400" cap="rnd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2" y="1981200"/>
              <a:ext cx="9144000" cy="609600"/>
            </a:xfrm>
            <a:prstGeom prst="rect">
              <a:avLst/>
            </a:prstGeom>
            <a:solidFill>
              <a:schemeClr val="tx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66" y="2590800"/>
              <a:ext cx="9144000" cy="457200"/>
            </a:xfrm>
            <a:prstGeom prst="rect">
              <a:avLst/>
            </a:prstGeom>
            <a:solidFill>
              <a:schemeClr val="accent6">
                <a:shade val="10000"/>
              </a:schemeClr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" y="0"/>
              <a:ext cx="9144000" cy="1981200"/>
            </a:xfrm>
            <a:prstGeom prst="rect">
              <a:avLst/>
            </a:prstGeom>
            <a:gradFill flip="none" rotWithShape="1">
              <a:gsLst>
                <a:gs pos="33000">
                  <a:schemeClr val="accent3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 w="25400" cap="rnd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2625"/>
            <a:ext cx="7772400" cy="666750"/>
          </a:xfrm>
        </p:spPr>
        <p:txBody>
          <a:bodyPr/>
          <a:lstStyle>
            <a:lvl1pPr algn="ctr">
              <a:defRPr sz="3600" cap="all" baseline="0">
                <a:effectLst>
                  <a:outerShdw blurRad="254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67000"/>
            <a:ext cx="7772400" cy="3810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effectLst>
                  <a:outerShdw blurRad="254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39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>
            <a:shade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228600"/>
            <a:ext cx="9144000" cy="6400800"/>
            <a:chOff x="0" y="228600"/>
            <a:chExt cx="9144000" cy="64008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600"/>
              <a:ext cx="9144000" cy="640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0" y="228600"/>
              <a:ext cx="9144000" cy="6400800"/>
            </a:xfrm>
            <a:prstGeom prst="rect">
              <a:avLst/>
            </a:prstGeom>
            <a:solidFill>
              <a:schemeClr val="accent2">
                <a:shade val="50000"/>
                <a:alpha val="93000"/>
              </a:schemeClr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28600"/>
              <a:ext cx="9144000" cy="6199632"/>
            </a:xfrm>
            <a:prstGeom prst="rect">
              <a:avLst/>
            </a:prstGeom>
            <a:gradFill>
              <a:gsLst>
                <a:gs pos="66000">
                  <a:schemeClr val="accent3">
                    <a:alpha val="79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25400" cap="rnd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505200"/>
            <a:ext cx="7772400" cy="1362075"/>
          </a:xfrm>
        </p:spPr>
        <p:txBody>
          <a:bodyPr anchor="b" anchorCtr="0"/>
          <a:lstStyle>
            <a:lvl1pPr algn="l">
              <a:defRPr sz="3600" b="0" cap="all" baseline="0">
                <a:effectLst>
                  <a:outerShdw blurRad="254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876801"/>
            <a:ext cx="7772400" cy="10429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chemeClr val="accent6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77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970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197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9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687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800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570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6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1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6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63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10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04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7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63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ativeamericanh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smtClean="0">
                <a:latin typeface="Times New Roman" pitchFamily="18" charset="0"/>
              </a:defRPr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smtClean="0">
                <a:latin typeface="Times New Roman" pitchFamily="18" charset="0"/>
              </a:defRPr>
            </a:lvl1pPr>
          </a:lstStyle>
          <a:p>
            <a:endParaRPr lang="es-MX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smtClean="0">
                <a:latin typeface="Times New Roman" pitchFamily="18" charset="0"/>
              </a:defRPr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3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6">
                <a:shade val="10000"/>
              </a:schemeClr>
            </a:solidFill>
            <a:ln w="25400" cap="rnd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Rectangle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228600"/>
              <a:ext cx="9144000" cy="640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0" y="228600"/>
              <a:ext cx="9144000" cy="6400800"/>
            </a:xfrm>
            <a:prstGeom prst="rect">
              <a:avLst/>
            </a:prstGeom>
            <a:solidFill>
              <a:schemeClr val="accent2">
                <a:shade val="50000"/>
                <a:alpha val="90000"/>
              </a:schemeClr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371601"/>
              <a:ext cx="9144000" cy="5057775"/>
            </a:xfrm>
            <a:prstGeom prst="rect">
              <a:avLst/>
            </a:prstGeom>
            <a:gradFill>
              <a:gsLst>
                <a:gs pos="66000">
                  <a:schemeClr val="accent3">
                    <a:alpha val="79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25400" cap="rnd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prstGeom prst="rect">
            <a:avLst/>
          </a:prstGeom>
        </p:spPr>
        <p:txBody>
          <a:bodyPr vert="horz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4476"/>
            <a:ext cx="8229600" cy="461168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9263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AD04B98-048E-4E25-BDCE-BD74E2DAF135}" type="datetime1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92636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92636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086068-C721-431C-AC75-A21960AAFA0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bg1"/>
          </a:solidFill>
          <a:effectLst>
            <a:outerShdw blurRad="254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6">
              <a:shade val="10000"/>
            </a:schemeClr>
          </a:solidFill>
          <a:latin typeface="+mj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>
              <a:shade val="10000"/>
            </a:schemeClr>
          </a:solidFill>
          <a:latin typeface="+mj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>
              <a:shade val="10000"/>
            </a:schemeClr>
          </a:solidFill>
          <a:latin typeface="+mj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>
              <a:shade val="10000"/>
            </a:schemeClr>
          </a:solidFill>
          <a:latin typeface="+mj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accent6">
              <a:shade val="10000"/>
            </a:schemeClr>
          </a:solidFill>
          <a:latin typeface="+mj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Programming</a:t>
            </a:r>
            <a:r>
              <a:rPr lang="es-MX" dirty="0" smtClean="0"/>
              <a:t> </a:t>
            </a:r>
            <a:r>
              <a:rPr lang="es-MX" dirty="0" err="1" smtClean="0"/>
              <a:t>fundamentals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Iván Guerrero Román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 bank they are interested in making a system for converting figures up to 3 digits in text. For this they contact you and ask you to develop it.</a:t>
            </a:r>
            <a:endParaRPr lang="es-MX" dirty="0" smtClean="0"/>
          </a:p>
          <a:p>
            <a:pPr marL="274320" lvl="1" indent="0">
              <a:buNone/>
            </a:pPr>
            <a:endParaRPr lang="es-MX" dirty="0"/>
          </a:p>
          <a:p>
            <a:pPr marL="274320" lvl="1" indent="0">
              <a:buNone/>
            </a:pPr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 smtClean="0"/>
              <a:t>Amount: $345.00</a:t>
            </a:r>
          </a:p>
          <a:p>
            <a:pPr marL="274320" lvl="1" indent="0">
              <a:buNone/>
            </a:pPr>
            <a:r>
              <a:rPr lang="en-US" dirty="0" smtClean="0"/>
              <a:t>Result: Three hundred and forty five dollars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3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E47E7E"/>
      </a:hlink>
      <a:folHlink>
        <a:srgbClr val="C84447"/>
      </a:folHlink>
    </a:clrScheme>
    <a:fontScheme name="Office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accent3"/>
        </a:solidFill>
        <a:ln w="25400" cap="rnd" cmpd="sng" algn="ctr">
          <a:noFill/>
          <a:prstDash val="soli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362</TotalTime>
  <Words>52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</vt:lpstr>
      <vt:lpstr>Gill Sans MT</vt:lpstr>
      <vt:lpstr>Times New Roman</vt:lpstr>
      <vt:lpstr>Theme2</vt:lpstr>
      <vt:lpstr>Theme3</vt:lpstr>
      <vt:lpstr>Programming fundamentals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ganso</dc:creator>
  <cp:lastModifiedBy>Ivan Guerrero</cp:lastModifiedBy>
  <cp:revision>82</cp:revision>
  <dcterms:created xsi:type="dcterms:W3CDTF">2012-08-18T23:19:07Z</dcterms:created>
  <dcterms:modified xsi:type="dcterms:W3CDTF">2018-08-23T22:04:40Z</dcterms:modified>
</cp:coreProperties>
</file>