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2F0F2B7-275E-4690-840E-E7CB9AFBA9D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EBF716-A633-4A00-81FB-C327B6633AB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3/30/2022 9:05:31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F38E420-DB92-49D8-920E-F88F15BCD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2022-03-30T03:35:32Z</dcterms:created>
  <dcterms:modified xsi:type="dcterms:W3CDTF">2022-03-30T03:35:32Z</dcterms:modified>
</cp:coreProperties>
</file>