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8" r:id="rId2"/>
    <p:sldId id="286" r:id="rId3"/>
    <p:sldId id="284" r:id="rId4"/>
    <p:sldId id="285" r:id="rId5"/>
    <p:sldId id="270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</p:sldIdLst>
  <p:sldSz cx="2160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>
        <p:scale>
          <a:sx n="125" d="100"/>
          <a:sy n="125" d="100"/>
        </p:scale>
        <p:origin x="2496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530264"/>
            <a:ext cx="1836500" cy="1128031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701796"/>
            <a:ext cx="1620441" cy="782271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94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7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72505"/>
            <a:ext cx="465877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72505"/>
            <a:ext cx="1370623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29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807773"/>
            <a:ext cx="1863507" cy="134778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2168310"/>
            <a:ext cx="1863507" cy="708769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90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862523"/>
            <a:ext cx="918250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862523"/>
            <a:ext cx="918250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14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72506"/>
            <a:ext cx="1863507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794272"/>
            <a:ext cx="914030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183532"/>
            <a:ext cx="914030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794272"/>
            <a:ext cx="918531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183532"/>
            <a:ext cx="918531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5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26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6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466513"/>
            <a:ext cx="1093798" cy="2302563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189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466513"/>
            <a:ext cx="1093798" cy="2302563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60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72506"/>
            <a:ext cx="186350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862523"/>
            <a:ext cx="186350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AE61-F386-41D2-A7E7-7C24FD763E71}" type="datetimeFigureOut">
              <a:rPr lang="de-DE" smtClean="0"/>
              <a:t>16.03.2021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3003082"/>
            <a:ext cx="72919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AD2F-F02A-4FDF-A480-499F4C56F7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24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 descr="Ein Bild, das Pfeil enthält.&#10;&#10;Automatisch generierte Beschreibung">
            <a:extLst>
              <a:ext uri="{FF2B5EF4-FFF2-40B4-BE49-F238E27FC236}">
                <a16:creationId xmlns:a16="http://schemas.microsoft.com/office/drawing/2014/main" id="{84246110-0A6C-4F10-B0A5-183FB1580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35" y="-60960"/>
            <a:ext cx="2332057" cy="35356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360332A-C712-42CD-BAF9-C55F5E0EA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3" y="1396896"/>
            <a:ext cx="396042" cy="44629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7913A9C-C4DE-4AF8-A94C-2E3EBD710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25603" y="2876914"/>
            <a:ext cx="237473" cy="267605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DBAA9C6-4E80-44B4-8427-2D0FD3EF7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512" y="2876914"/>
            <a:ext cx="237473" cy="26760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AE314ABC-801D-4898-AD49-37D85D86B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362" y="100648"/>
            <a:ext cx="237473" cy="26760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C1953424-0326-4CAB-AFF4-E7A5B05BF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1" y="95568"/>
            <a:ext cx="237473" cy="26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4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7225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3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5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610489" y="650548"/>
            <a:ext cx="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5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5" name="Inhaltsplatzhalter 14" descr="Affe mit einfarbiger Füllung">
            <a:extLst>
              <a:ext uri="{FF2B5EF4-FFF2-40B4-BE49-F238E27FC236}">
                <a16:creationId xmlns:a16="http://schemas.microsoft.com/office/drawing/2014/main" id="{2A245FFA-45B3-4B40-B064-BE411152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07693" y="2302497"/>
            <a:ext cx="285408" cy="285408"/>
          </a:xfr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14930">
            <a:off x="481067" y="2302496"/>
            <a:ext cx="285408" cy="2854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1A7C541-4D55-4855-B95D-0C20973C4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2795" y="541558"/>
            <a:ext cx="1365622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3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7225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4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3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610489" y="650548"/>
            <a:ext cx="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4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5" name="Inhaltsplatzhalter 14" descr="Affe mit einfarbiger Füllung">
            <a:extLst>
              <a:ext uri="{FF2B5EF4-FFF2-40B4-BE49-F238E27FC236}">
                <a16:creationId xmlns:a16="http://schemas.microsoft.com/office/drawing/2014/main" id="{2A245FFA-45B3-4B40-B064-BE411152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07693" y="2302497"/>
            <a:ext cx="285408" cy="285408"/>
          </a:xfr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14930">
            <a:off x="481067" y="2302496"/>
            <a:ext cx="285408" cy="28540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304E3A4-1D6C-424B-B090-2D061315E8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1052" y="723484"/>
            <a:ext cx="1268078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7225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3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610489" y="650548"/>
            <a:ext cx="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3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304E3A4-1D6C-424B-B090-2D061315E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61052" y="723484"/>
            <a:ext cx="1268078" cy="384081"/>
          </a:xfrm>
          <a:prstGeom prst="rect">
            <a:avLst/>
          </a:prstGeom>
        </p:spPr>
      </p:pic>
      <p:pic>
        <p:nvPicPr>
          <p:cNvPr id="16" name="Inhaltsplatzhalter 14" descr="Affe mit einfarbiger Füllung">
            <a:extLst>
              <a:ext uri="{FF2B5EF4-FFF2-40B4-BE49-F238E27FC236}">
                <a16:creationId xmlns:a16="http://schemas.microsoft.com/office/drawing/2014/main" id="{F4ADB423-88E3-4DCB-8581-A95FBF05B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504498">
            <a:off x="946598" y="2359479"/>
            <a:ext cx="285408" cy="2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7225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3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610489" y="650548"/>
            <a:ext cx="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2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6" name="Inhaltsplatzhalter 14" descr="Affe mit einfarbiger Füllung">
            <a:extLst>
              <a:ext uri="{FF2B5EF4-FFF2-40B4-BE49-F238E27FC236}">
                <a16:creationId xmlns:a16="http://schemas.microsoft.com/office/drawing/2014/main" id="{F4ADB423-88E3-4DCB-8581-A95FBF05B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04498">
            <a:off x="946599" y="2359478"/>
            <a:ext cx="285408" cy="285408"/>
          </a:xfrm>
          <a:prstGeom prst="rect">
            <a:avLst/>
          </a:prstGeom>
        </p:spPr>
      </p:pic>
      <p:pic>
        <p:nvPicPr>
          <p:cNvPr id="12" name="Inhaltsplatzhalter 14" descr="Affe mit einfarbiger Füllung">
            <a:extLst>
              <a:ext uri="{FF2B5EF4-FFF2-40B4-BE49-F238E27FC236}">
                <a16:creationId xmlns:a16="http://schemas.microsoft.com/office/drawing/2014/main" id="{E2927D8A-B226-4C4A-A288-DA70D5C0B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36701">
            <a:off x="937590" y="712418"/>
            <a:ext cx="285408" cy="2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8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7225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3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610489" y="650548"/>
            <a:ext cx="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A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2" name="Inhaltsplatzhalter 14" descr="Affe mit einfarbiger Füllung">
            <a:extLst>
              <a:ext uri="{FF2B5EF4-FFF2-40B4-BE49-F238E27FC236}">
                <a16:creationId xmlns:a16="http://schemas.microsoft.com/office/drawing/2014/main" id="{E2927D8A-B226-4C4A-A288-DA70D5C0B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36701">
            <a:off x="937590" y="2226258"/>
            <a:ext cx="285408" cy="2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7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7733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1560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K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20" name="Inhaltsplatzhalter 14" descr="Affe mit einfarbiger Füllung">
            <a:extLst>
              <a:ext uri="{FF2B5EF4-FFF2-40B4-BE49-F238E27FC236}">
                <a16:creationId xmlns:a16="http://schemas.microsoft.com/office/drawing/2014/main" id="{AEC95A70-9855-43B7-B24D-3B2EBA5B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49837">
            <a:off x="641798" y="2567759"/>
            <a:ext cx="285408" cy="285408"/>
          </a:xfrm>
          <a:prstGeom prst="rect">
            <a:avLst/>
          </a:prstGeo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474306">
            <a:off x="404867" y="2399016"/>
            <a:ext cx="285408" cy="28540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AC67D54-C564-458A-96E2-F48EE7B6F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0589" y="307118"/>
            <a:ext cx="1457070" cy="640135"/>
          </a:xfrm>
          <a:prstGeom prst="rect">
            <a:avLst/>
          </a:prstGeom>
        </p:spPr>
      </p:pic>
      <p:pic>
        <p:nvPicPr>
          <p:cNvPr id="4" name="Grafik 3" descr="Ein Bild, das Text, dunkel, Nachthimmel enthält.&#10;&#10;Automatisch generierte Beschreibung">
            <a:extLst>
              <a:ext uri="{FF2B5EF4-FFF2-40B4-BE49-F238E27FC236}">
                <a16:creationId xmlns:a16="http://schemas.microsoft.com/office/drawing/2014/main" id="{837BBC3F-DE53-4C0B-AE42-A25F575360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43" y="791007"/>
            <a:ext cx="1436237" cy="1778328"/>
          </a:xfrm>
          <a:prstGeom prst="rect">
            <a:avLst/>
          </a:prstGeom>
        </p:spPr>
      </p:pic>
      <p:pic>
        <p:nvPicPr>
          <p:cNvPr id="22" name="Inhaltsplatzhalter 14" descr="Affe mit einfarbiger Füllung">
            <a:extLst>
              <a:ext uri="{FF2B5EF4-FFF2-40B4-BE49-F238E27FC236}">
                <a16:creationId xmlns:a16="http://schemas.microsoft.com/office/drawing/2014/main" id="{F56B0798-CC1A-4422-804B-0F4AFF7B0D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410377">
            <a:off x="403934" y="1951909"/>
            <a:ext cx="285408" cy="285408"/>
          </a:xfrm>
          <a:prstGeom prst="rect">
            <a:avLst/>
          </a:prstGeom>
        </p:spPr>
      </p:pic>
      <p:pic>
        <p:nvPicPr>
          <p:cNvPr id="23" name="Inhaltsplatzhalter 14" descr="Affe mit einfarbiger Füllung">
            <a:extLst>
              <a:ext uri="{FF2B5EF4-FFF2-40B4-BE49-F238E27FC236}">
                <a16:creationId xmlns:a16="http://schemas.microsoft.com/office/drawing/2014/main" id="{3BBC6BFF-5D37-45F8-BC73-EC92B1754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410377">
            <a:off x="1499864" y="1954433"/>
            <a:ext cx="285408" cy="285408"/>
          </a:xfrm>
          <a:prstGeom prst="rect">
            <a:avLst/>
          </a:prstGeom>
        </p:spPr>
      </p:pic>
      <p:pic>
        <p:nvPicPr>
          <p:cNvPr id="24" name="Inhaltsplatzhalter 14" descr="Affe mit einfarbiger Füllung">
            <a:extLst>
              <a:ext uri="{FF2B5EF4-FFF2-40B4-BE49-F238E27FC236}">
                <a16:creationId xmlns:a16="http://schemas.microsoft.com/office/drawing/2014/main" id="{41CEF68A-37F2-490E-B0E7-987D70B56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184516">
            <a:off x="927766" y="678287"/>
            <a:ext cx="285408" cy="285408"/>
          </a:xfrm>
          <a:prstGeom prst="rect">
            <a:avLst/>
          </a:prstGeom>
        </p:spPr>
      </p:pic>
      <p:pic>
        <p:nvPicPr>
          <p:cNvPr id="33" name="Inhaltsplatzhalter 14" descr="Affe mit einfarbiger Füllung">
            <a:extLst>
              <a:ext uri="{FF2B5EF4-FFF2-40B4-BE49-F238E27FC236}">
                <a16:creationId xmlns:a16="http://schemas.microsoft.com/office/drawing/2014/main" id="{0088407E-E81F-455D-BC2A-14526ADC6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99726" y="2393347"/>
            <a:ext cx="285408" cy="285408"/>
          </a:xfrm>
          <a:prstGeom prst="rect">
            <a:avLst/>
          </a:prstGeom>
        </p:spPr>
      </p:pic>
      <p:pic>
        <p:nvPicPr>
          <p:cNvPr id="34" name="Inhaltsplatzhalter 14" descr="Affe mit einfarbiger Füllung">
            <a:extLst>
              <a:ext uri="{FF2B5EF4-FFF2-40B4-BE49-F238E27FC236}">
                <a16:creationId xmlns:a16="http://schemas.microsoft.com/office/drawing/2014/main" id="{B83753B2-32E8-4756-875E-58B83FF78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21632">
            <a:off x="1239257" y="2549798"/>
            <a:ext cx="285408" cy="285408"/>
          </a:xfrm>
          <a:prstGeom prst="rect">
            <a:avLst/>
          </a:prstGeom>
        </p:spPr>
      </p:pic>
      <p:pic>
        <p:nvPicPr>
          <p:cNvPr id="35" name="Inhaltsplatzhalter 14" descr="Affe mit einfarbiger Füllung">
            <a:extLst>
              <a:ext uri="{FF2B5EF4-FFF2-40B4-BE49-F238E27FC236}">
                <a16:creationId xmlns:a16="http://schemas.microsoft.com/office/drawing/2014/main" id="{4596CBBA-8C25-4542-B787-06B10609B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10377">
            <a:off x="951474" y="2635623"/>
            <a:ext cx="285408" cy="28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9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8241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Q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2068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Q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5" name="Inhaltsplatzhalter 14" descr="Affe mit einfarbiger Füllung">
            <a:extLst>
              <a:ext uri="{FF2B5EF4-FFF2-40B4-BE49-F238E27FC236}">
                <a16:creationId xmlns:a16="http://schemas.microsoft.com/office/drawing/2014/main" id="{2A245FFA-45B3-4B40-B064-BE411152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99725" y="2296826"/>
            <a:ext cx="285408" cy="285408"/>
          </a:xfrm>
        </p:spPr>
      </p:pic>
      <p:pic>
        <p:nvPicPr>
          <p:cNvPr id="18" name="Inhaltsplatzhalter 14" descr="Affe mit einfarbiger Füllung">
            <a:extLst>
              <a:ext uri="{FF2B5EF4-FFF2-40B4-BE49-F238E27FC236}">
                <a16:creationId xmlns:a16="http://schemas.microsoft.com/office/drawing/2014/main" id="{F59E0B3D-26D5-4CE1-861D-761864D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21632">
            <a:off x="1239256" y="2453277"/>
            <a:ext cx="285408" cy="285408"/>
          </a:xfrm>
          <a:prstGeom prst="rect">
            <a:avLst/>
          </a:prstGeom>
        </p:spPr>
      </p:pic>
      <p:pic>
        <p:nvPicPr>
          <p:cNvPr id="19" name="Inhaltsplatzhalter 14" descr="Affe mit einfarbiger Füllung">
            <a:extLst>
              <a:ext uri="{FF2B5EF4-FFF2-40B4-BE49-F238E27FC236}">
                <a16:creationId xmlns:a16="http://schemas.microsoft.com/office/drawing/2014/main" id="{6FE744B1-C00D-4DF4-962E-499A6AF4B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10377">
            <a:off x="951473" y="2539102"/>
            <a:ext cx="285408" cy="285408"/>
          </a:xfrm>
          <a:prstGeom prst="rect">
            <a:avLst/>
          </a:prstGeom>
        </p:spPr>
      </p:pic>
      <p:pic>
        <p:nvPicPr>
          <p:cNvPr id="20" name="Inhaltsplatzhalter 14" descr="Affe mit einfarbiger Füllung">
            <a:extLst>
              <a:ext uri="{FF2B5EF4-FFF2-40B4-BE49-F238E27FC236}">
                <a16:creationId xmlns:a16="http://schemas.microsoft.com/office/drawing/2014/main" id="{AEC95A70-9855-43B7-B24D-3B2EBA5B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49837">
            <a:off x="641798" y="2471239"/>
            <a:ext cx="285408" cy="285408"/>
          </a:xfrm>
          <a:prstGeom prst="rect">
            <a:avLst/>
          </a:prstGeo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474306">
            <a:off x="404867" y="2302496"/>
            <a:ext cx="285408" cy="28540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AC67D54-C564-458A-96E2-F48EE7B6F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0589" y="479838"/>
            <a:ext cx="1457070" cy="640135"/>
          </a:xfrm>
          <a:prstGeom prst="rect">
            <a:avLst/>
          </a:prstGeom>
        </p:spPr>
      </p:pic>
      <p:pic>
        <p:nvPicPr>
          <p:cNvPr id="22" name="Grafik 21" descr="Ein Bild, das schwarz, dunkel, Nacht, Licht enthält.&#10;&#10;Automatisch generierte Beschreibung">
            <a:extLst>
              <a:ext uri="{FF2B5EF4-FFF2-40B4-BE49-F238E27FC236}">
                <a16:creationId xmlns:a16="http://schemas.microsoft.com/office/drawing/2014/main" id="{B1EE2189-0F1C-453A-8B7A-CF54BD933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44" y="940937"/>
            <a:ext cx="1022366" cy="148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5701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J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472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J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5" name="Inhaltsplatzhalter 14" descr="Affe mit einfarbiger Füllung">
            <a:extLst>
              <a:ext uri="{FF2B5EF4-FFF2-40B4-BE49-F238E27FC236}">
                <a16:creationId xmlns:a16="http://schemas.microsoft.com/office/drawing/2014/main" id="{2A245FFA-45B3-4B40-B064-BE411152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99725" y="2296826"/>
            <a:ext cx="285408" cy="285408"/>
          </a:xfrm>
        </p:spPr>
      </p:pic>
      <p:pic>
        <p:nvPicPr>
          <p:cNvPr id="18" name="Inhaltsplatzhalter 14" descr="Affe mit einfarbiger Füllung">
            <a:extLst>
              <a:ext uri="{FF2B5EF4-FFF2-40B4-BE49-F238E27FC236}">
                <a16:creationId xmlns:a16="http://schemas.microsoft.com/office/drawing/2014/main" id="{F59E0B3D-26D5-4CE1-861D-761864D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21632">
            <a:off x="1239256" y="2453277"/>
            <a:ext cx="285408" cy="285408"/>
          </a:xfrm>
          <a:prstGeom prst="rect">
            <a:avLst/>
          </a:prstGeom>
        </p:spPr>
      </p:pic>
      <p:pic>
        <p:nvPicPr>
          <p:cNvPr id="19" name="Inhaltsplatzhalter 14" descr="Affe mit einfarbiger Füllung">
            <a:extLst>
              <a:ext uri="{FF2B5EF4-FFF2-40B4-BE49-F238E27FC236}">
                <a16:creationId xmlns:a16="http://schemas.microsoft.com/office/drawing/2014/main" id="{6FE744B1-C00D-4DF4-962E-499A6AF4B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10377">
            <a:off x="951473" y="2539102"/>
            <a:ext cx="285408" cy="285408"/>
          </a:xfrm>
          <a:prstGeom prst="rect">
            <a:avLst/>
          </a:prstGeom>
        </p:spPr>
      </p:pic>
      <p:pic>
        <p:nvPicPr>
          <p:cNvPr id="20" name="Inhaltsplatzhalter 14" descr="Affe mit einfarbiger Füllung">
            <a:extLst>
              <a:ext uri="{FF2B5EF4-FFF2-40B4-BE49-F238E27FC236}">
                <a16:creationId xmlns:a16="http://schemas.microsoft.com/office/drawing/2014/main" id="{AEC95A70-9855-43B7-B24D-3B2EBA5B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49837">
            <a:off x="641798" y="2471239"/>
            <a:ext cx="285408" cy="285408"/>
          </a:xfrm>
          <a:prstGeom prst="rect">
            <a:avLst/>
          </a:prstGeo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474306">
            <a:off x="404867" y="2302496"/>
            <a:ext cx="285408" cy="28540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AC67D54-C564-458A-96E2-F48EE7B6F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0589" y="479838"/>
            <a:ext cx="1457070" cy="640135"/>
          </a:xfrm>
          <a:prstGeom prst="rect">
            <a:avLst/>
          </a:prstGeom>
        </p:spPr>
      </p:pic>
      <p:pic>
        <p:nvPicPr>
          <p:cNvPr id="16" name="Grafik 15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17825843-D0CA-49EA-A640-790EB25D7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20" y="899085"/>
            <a:ext cx="1197005" cy="16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52813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10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257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10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417448" y="650548"/>
            <a:ext cx="16292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10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5" name="Inhaltsplatzhalter 14" descr="Affe mit einfarbiger Füllung">
            <a:extLst>
              <a:ext uri="{FF2B5EF4-FFF2-40B4-BE49-F238E27FC236}">
                <a16:creationId xmlns:a16="http://schemas.microsoft.com/office/drawing/2014/main" id="{2A245FFA-45B3-4B40-B064-BE411152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99725" y="2296826"/>
            <a:ext cx="285408" cy="285408"/>
          </a:xfrm>
        </p:spPr>
      </p:pic>
      <p:pic>
        <p:nvPicPr>
          <p:cNvPr id="18" name="Inhaltsplatzhalter 14" descr="Affe mit einfarbiger Füllung">
            <a:extLst>
              <a:ext uri="{FF2B5EF4-FFF2-40B4-BE49-F238E27FC236}">
                <a16:creationId xmlns:a16="http://schemas.microsoft.com/office/drawing/2014/main" id="{F59E0B3D-26D5-4CE1-861D-761864D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21632">
            <a:off x="1239256" y="2453277"/>
            <a:ext cx="285408" cy="285408"/>
          </a:xfrm>
          <a:prstGeom prst="rect">
            <a:avLst/>
          </a:prstGeom>
        </p:spPr>
      </p:pic>
      <p:pic>
        <p:nvPicPr>
          <p:cNvPr id="19" name="Inhaltsplatzhalter 14" descr="Affe mit einfarbiger Füllung">
            <a:extLst>
              <a:ext uri="{FF2B5EF4-FFF2-40B4-BE49-F238E27FC236}">
                <a16:creationId xmlns:a16="http://schemas.microsoft.com/office/drawing/2014/main" id="{6FE744B1-C00D-4DF4-962E-499A6AF4B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410377">
            <a:off x="951473" y="2539102"/>
            <a:ext cx="285408" cy="285408"/>
          </a:xfrm>
          <a:prstGeom prst="rect">
            <a:avLst/>
          </a:prstGeom>
        </p:spPr>
      </p:pic>
      <p:pic>
        <p:nvPicPr>
          <p:cNvPr id="20" name="Inhaltsplatzhalter 14" descr="Affe mit einfarbiger Füllung">
            <a:extLst>
              <a:ext uri="{FF2B5EF4-FFF2-40B4-BE49-F238E27FC236}">
                <a16:creationId xmlns:a16="http://schemas.microsoft.com/office/drawing/2014/main" id="{AEC95A70-9855-43B7-B24D-3B2EBA5B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49837">
            <a:off x="641798" y="2471239"/>
            <a:ext cx="285408" cy="285408"/>
          </a:xfrm>
          <a:prstGeom prst="rect">
            <a:avLst/>
          </a:prstGeo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474306">
            <a:off x="404867" y="2302496"/>
            <a:ext cx="285408" cy="28540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AC67D54-C564-458A-96E2-F48EE7B6F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0589" y="479838"/>
            <a:ext cx="145707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5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6209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9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199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9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651129" y="650548"/>
            <a:ext cx="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9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5" name="Inhaltsplatzhalter 14" descr="Affe mit einfarbiger Füllung">
            <a:extLst>
              <a:ext uri="{FF2B5EF4-FFF2-40B4-BE49-F238E27FC236}">
                <a16:creationId xmlns:a16="http://schemas.microsoft.com/office/drawing/2014/main" id="{2A245FFA-45B3-4B40-B064-BE411152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99725" y="2296826"/>
            <a:ext cx="285408" cy="285408"/>
          </a:xfrm>
        </p:spPr>
      </p:pic>
      <p:pic>
        <p:nvPicPr>
          <p:cNvPr id="18" name="Inhaltsplatzhalter 14" descr="Affe mit einfarbiger Füllung">
            <a:extLst>
              <a:ext uri="{FF2B5EF4-FFF2-40B4-BE49-F238E27FC236}">
                <a16:creationId xmlns:a16="http://schemas.microsoft.com/office/drawing/2014/main" id="{F59E0B3D-26D5-4CE1-861D-761864D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21632">
            <a:off x="1239256" y="2453277"/>
            <a:ext cx="285408" cy="285408"/>
          </a:xfrm>
          <a:prstGeom prst="rect">
            <a:avLst/>
          </a:prstGeom>
        </p:spPr>
      </p:pic>
      <p:pic>
        <p:nvPicPr>
          <p:cNvPr id="20" name="Inhaltsplatzhalter 14" descr="Affe mit einfarbiger Füllung">
            <a:extLst>
              <a:ext uri="{FF2B5EF4-FFF2-40B4-BE49-F238E27FC236}">
                <a16:creationId xmlns:a16="http://schemas.microsoft.com/office/drawing/2014/main" id="{AEC95A70-9855-43B7-B24D-3B2EBA5B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49837">
            <a:off x="641798" y="2471239"/>
            <a:ext cx="285408" cy="285408"/>
          </a:xfrm>
          <a:prstGeom prst="rect">
            <a:avLst/>
          </a:prstGeo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474306">
            <a:off x="404867" y="2302496"/>
            <a:ext cx="285408" cy="28540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AC67D54-C564-458A-96E2-F48EE7B6F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0589" y="479838"/>
            <a:ext cx="145707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3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7225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8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3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610489" y="650548"/>
            <a:ext cx="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8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5" name="Inhaltsplatzhalter 14" descr="Affe mit einfarbiger Füllung">
            <a:extLst>
              <a:ext uri="{FF2B5EF4-FFF2-40B4-BE49-F238E27FC236}">
                <a16:creationId xmlns:a16="http://schemas.microsoft.com/office/drawing/2014/main" id="{2A245FFA-45B3-4B40-B064-BE411152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88974" y="2302497"/>
            <a:ext cx="285408" cy="285408"/>
          </a:xfrm>
        </p:spPr>
      </p:pic>
      <p:pic>
        <p:nvPicPr>
          <p:cNvPr id="18" name="Inhaltsplatzhalter 14" descr="Affe mit einfarbiger Füllung">
            <a:extLst>
              <a:ext uri="{FF2B5EF4-FFF2-40B4-BE49-F238E27FC236}">
                <a16:creationId xmlns:a16="http://schemas.microsoft.com/office/drawing/2014/main" id="{F59E0B3D-26D5-4CE1-861D-761864D9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521632">
            <a:off x="1245473" y="2447561"/>
            <a:ext cx="285408" cy="285408"/>
          </a:xfrm>
          <a:prstGeom prst="rect">
            <a:avLst/>
          </a:prstGeom>
        </p:spPr>
      </p:pic>
      <p:pic>
        <p:nvPicPr>
          <p:cNvPr id="20" name="Inhaltsplatzhalter 14" descr="Affe mit einfarbiger Füllung">
            <a:extLst>
              <a:ext uri="{FF2B5EF4-FFF2-40B4-BE49-F238E27FC236}">
                <a16:creationId xmlns:a16="http://schemas.microsoft.com/office/drawing/2014/main" id="{AEC95A70-9855-43B7-B24D-3B2EBA5B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549837">
            <a:off x="641798" y="2471239"/>
            <a:ext cx="285408" cy="285408"/>
          </a:xfrm>
          <a:prstGeom prst="rect">
            <a:avLst/>
          </a:prstGeo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474306">
            <a:off x="404867" y="2302496"/>
            <a:ext cx="285408" cy="28540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A56FB25-62BF-49A8-A1D7-64311D6F8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7379" y="580443"/>
            <a:ext cx="1444877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3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7225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3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7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610489" y="650548"/>
            <a:ext cx="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7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5" name="Inhaltsplatzhalter 14" descr="Affe mit einfarbiger Füllung">
            <a:extLst>
              <a:ext uri="{FF2B5EF4-FFF2-40B4-BE49-F238E27FC236}">
                <a16:creationId xmlns:a16="http://schemas.microsoft.com/office/drawing/2014/main" id="{2A245FFA-45B3-4B40-B064-BE411152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48334" y="2302497"/>
            <a:ext cx="285408" cy="285408"/>
          </a:xfrm>
        </p:spPr>
      </p:pic>
      <p:pic>
        <p:nvPicPr>
          <p:cNvPr id="20" name="Inhaltsplatzhalter 14" descr="Affe mit einfarbiger Füllung">
            <a:extLst>
              <a:ext uri="{FF2B5EF4-FFF2-40B4-BE49-F238E27FC236}">
                <a16:creationId xmlns:a16="http://schemas.microsoft.com/office/drawing/2014/main" id="{AEC95A70-9855-43B7-B24D-3B2EBA5B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04498">
            <a:off x="946598" y="2471239"/>
            <a:ext cx="285408" cy="285408"/>
          </a:xfrm>
          <a:prstGeom prst="rect">
            <a:avLst/>
          </a:prstGeo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474306">
            <a:off x="440427" y="2302496"/>
            <a:ext cx="285408" cy="28540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A56FB25-62BF-49A8-A1D7-64311D6F8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7379" y="580443"/>
            <a:ext cx="1444877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5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057AD-6E82-4091-834A-1D928B2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93F049-0EEB-4028-BA95-4E845D055A07}"/>
              </a:ext>
            </a:extLst>
          </p:cNvPr>
          <p:cNvSpPr/>
          <p:nvPr/>
        </p:nvSpPr>
        <p:spPr>
          <a:xfrm>
            <a:off x="0" y="0"/>
            <a:ext cx="2160588" cy="3240088"/>
          </a:xfrm>
          <a:prstGeom prst="roundRect">
            <a:avLst>
              <a:gd name="adj" fmla="val 8307"/>
            </a:avLst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D854849-A93F-4535-8374-CFD3083E713B}"/>
              </a:ext>
            </a:extLst>
          </p:cNvPr>
          <p:cNvSpPr/>
          <p:nvPr/>
        </p:nvSpPr>
        <p:spPr>
          <a:xfrm>
            <a:off x="362176" y="270681"/>
            <a:ext cx="1436236" cy="2698726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7AE889-918D-40C2-81E2-CF745AFFA8D4}"/>
              </a:ext>
            </a:extLst>
          </p:cNvPr>
          <p:cNvSpPr txBox="1"/>
          <p:nvPr/>
        </p:nvSpPr>
        <p:spPr>
          <a:xfrm rot="10800000">
            <a:off x="1472256" y="2590599"/>
            <a:ext cx="687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6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23BC20A-06B4-428A-9F1D-BBB0C21C4127}"/>
              </a:ext>
            </a:extLst>
          </p:cNvPr>
          <p:cNvSpPr txBox="1"/>
          <p:nvPr/>
        </p:nvSpPr>
        <p:spPr>
          <a:xfrm>
            <a:off x="-360" y="121428"/>
            <a:ext cx="56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Bahnschrift SemiLight SemiConde" panose="020B0502040204020203" pitchFamily="34" charset="0"/>
              </a:rPr>
              <a:t>6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4A9066-EBFF-49FF-9B34-F938DB1CF742}"/>
              </a:ext>
            </a:extLst>
          </p:cNvPr>
          <p:cNvSpPr txBox="1"/>
          <p:nvPr/>
        </p:nvSpPr>
        <p:spPr>
          <a:xfrm>
            <a:off x="610489" y="650548"/>
            <a:ext cx="791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0" dirty="0">
                <a:latin typeface="Bahnschrift SemiLight SemiConde" panose="020B0502040204020203" pitchFamily="34" charset="0"/>
              </a:rPr>
              <a:t>6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466559B-A437-4615-89F5-BC1129302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" y="554236"/>
            <a:ext cx="288385" cy="32497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2BD09BC-410D-46AB-8926-13B14608F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33110" y="2358063"/>
            <a:ext cx="288385" cy="324977"/>
          </a:xfrm>
          <a:prstGeom prst="rect">
            <a:avLst/>
          </a:prstGeom>
        </p:spPr>
      </p:pic>
      <p:pic>
        <p:nvPicPr>
          <p:cNvPr id="15" name="Inhaltsplatzhalter 14" descr="Affe mit einfarbiger Füllung">
            <a:extLst>
              <a:ext uri="{FF2B5EF4-FFF2-40B4-BE49-F238E27FC236}">
                <a16:creationId xmlns:a16="http://schemas.microsoft.com/office/drawing/2014/main" id="{2A245FFA-45B3-4B40-B064-BE4111525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859556">
            <a:off x="1448334" y="2302497"/>
            <a:ext cx="285408" cy="285408"/>
          </a:xfrm>
        </p:spPr>
      </p:pic>
      <p:pic>
        <p:nvPicPr>
          <p:cNvPr id="20" name="Inhaltsplatzhalter 14" descr="Affe mit einfarbiger Füllung">
            <a:extLst>
              <a:ext uri="{FF2B5EF4-FFF2-40B4-BE49-F238E27FC236}">
                <a16:creationId xmlns:a16="http://schemas.microsoft.com/office/drawing/2014/main" id="{AEC95A70-9855-43B7-B24D-3B2EBA5BD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8504498">
            <a:off x="946598" y="2471239"/>
            <a:ext cx="285408" cy="285408"/>
          </a:xfrm>
          <a:prstGeom prst="rect">
            <a:avLst/>
          </a:prstGeom>
        </p:spPr>
      </p:pic>
      <p:pic>
        <p:nvPicPr>
          <p:cNvPr id="21" name="Inhaltsplatzhalter 14" descr="Affe mit einfarbiger Füllung">
            <a:extLst>
              <a:ext uri="{FF2B5EF4-FFF2-40B4-BE49-F238E27FC236}">
                <a16:creationId xmlns:a16="http://schemas.microsoft.com/office/drawing/2014/main" id="{A6ED5109-FCE0-4977-953A-1091FA18C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474306">
            <a:off x="440427" y="2302496"/>
            <a:ext cx="285408" cy="2854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1A7C541-4D55-4855-B95D-0C20973C4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2795" y="541558"/>
            <a:ext cx="1365622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4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Benutzerdefiniert</PresentationFormat>
  <Paragraphs>36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Bahnschrift SemiLight SemiConde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richi fayaz</dc:creator>
  <cp:lastModifiedBy>richi fayaz</cp:lastModifiedBy>
  <cp:revision>17</cp:revision>
  <dcterms:created xsi:type="dcterms:W3CDTF">2021-03-16T12:51:22Z</dcterms:created>
  <dcterms:modified xsi:type="dcterms:W3CDTF">2021-03-16T16:20:05Z</dcterms:modified>
</cp:coreProperties>
</file>