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7B58A-693C-4935-A607-BD6135CD7EB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D698AE-87D3-47EC-BCE6-0D3CA4557778}">
      <dgm:prSet/>
      <dgm:spPr/>
      <dgm:t>
        <a:bodyPr/>
        <a:lstStyle/>
        <a:p>
          <a:r>
            <a:rPr lang="en-US"/>
            <a:t>Auditorijas paplašināšana</a:t>
          </a:r>
        </a:p>
      </dgm:t>
    </dgm:pt>
    <dgm:pt modelId="{46426CCF-EB05-4A79-8218-3AB1976C944B}" type="parTrans" cxnId="{8EB2E78A-3F00-4778-AD6B-AB725B68E254}">
      <dgm:prSet/>
      <dgm:spPr/>
      <dgm:t>
        <a:bodyPr/>
        <a:lstStyle/>
        <a:p>
          <a:endParaRPr lang="en-US"/>
        </a:p>
      </dgm:t>
    </dgm:pt>
    <dgm:pt modelId="{037493FA-1162-4E8C-B56F-6F672AF214AF}" type="sibTrans" cxnId="{8EB2E78A-3F00-4778-AD6B-AB725B68E254}">
      <dgm:prSet/>
      <dgm:spPr/>
      <dgm:t>
        <a:bodyPr/>
        <a:lstStyle/>
        <a:p>
          <a:endParaRPr lang="en-US"/>
        </a:p>
      </dgm:t>
    </dgm:pt>
    <dgm:pt modelId="{F0335DA4-A90F-4021-8BCC-8AFED20D4D0E}">
      <dgm:prSet/>
      <dgm:spPr/>
      <dgm:t>
        <a:bodyPr/>
        <a:lstStyle/>
        <a:p>
          <a:r>
            <a:rPr lang="en-US"/>
            <a:t>Informācijas apkopojums</a:t>
          </a:r>
        </a:p>
      </dgm:t>
    </dgm:pt>
    <dgm:pt modelId="{391BA454-30B8-48F9-AAFF-8FF761A72912}" type="parTrans" cxnId="{AF6197FA-0DDD-46FA-9471-4D0FEF4C4562}">
      <dgm:prSet/>
      <dgm:spPr/>
      <dgm:t>
        <a:bodyPr/>
        <a:lstStyle/>
        <a:p>
          <a:endParaRPr lang="en-US"/>
        </a:p>
      </dgm:t>
    </dgm:pt>
    <dgm:pt modelId="{C3094F37-D987-42DB-971C-D981F08CCE3F}" type="sibTrans" cxnId="{AF6197FA-0DDD-46FA-9471-4D0FEF4C4562}">
      <dgm:prSet/>
      <dgm:spPr/>
      <dgm:t>
        <a:bodyPr/>
        <a:lstStyle/>
        <a:p>
          <a:endParaRPr lang="en-US"/>
        </a:p>
      </dgm:t>
    </dgm:pt>
    <dgm:pt modelId="{02822620-BD15-4B49-9341-124E2A2BB47B}">
      <dgm:prSet/>
      <dgm:spPr/>
      <dgm:t>
        <a:bodyPr/>
        <a:lstStyle/>
        <a:p>
          <a:r>
            <a:rPr lang="en-US"/>
            <a:t>Organizācijas izaugsme</a:t>
          </a:r>
        </a:p>
      </dgm:t>
    </dgm:pt>
    <dgm:pt modelId="{6E9A7147-6255-4CF6-9BDE-2E509D6E1E09}" type="parTrans" cxnId="{31C8C930-181F-41C2-BCBC-1FB7E52F55AA}">
      <dgm:prSet/>
      <dgm:spPr/>
      <dgm:t>
        <a:bodyPr/>
        <a:lstStyle/>
        <a:p>
          <a:endParaRPr lang="en-US"/>
        </a:p>
      </dgm:t>
    </dgm:pt>
    <dgm:pt modelId="{FB235942-F98E-440E-906B-F8BB990D7470}" type="sibTrans" cxnId="{31C8C930-181F-41C2-BCBC-1FB7E52F55AA}">
      <dgm:prSet/>
      <dgm:spPr/>
      <dgm:t>
        <a:bodyPr/>
        <a:lstStyle/>
        <a:p>
          <a:endParaRPr lang="en-US"/>
        </a:p>
      </dgm:t>
    </dgm:pt>
    <dgm:pt modelId="{557234A9-6B47-4B48-834C-9C512121EA9C}" type="pres">
      <dgm:prSet presAssocID="{4E67B58A-693C-4935-A607-BD6135CD7E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30D4C1-CA78-48BF-B665-EF61A141CFAD}" type="pres">
      <dgm:prSet presAssocID="{7AD698AE-87D3-47EC-BCE6-0D3CA4557778}" presName="hierRoot1" presStyleCnt="0"/>
      <dgm:spPr/>
    </dgm:pt>
    <dgm:pt modelId="{4B477BEC-C564-42A9-AE85-78E17E70460E}" type="pres">
      <dgm:prSet presAssocID="{7AD698AE-87D3-47EC-BCE6-0D3CA4557778}" presName="composite" presStyleCnt="0"/>
      <dgm:spPr/>
    </dgm:pt>
    <dgm:pt modelId="{F0F4909F-8C3C-4302-9DC5-8AA764DE0BD6}" type="pres">
      <dgm:prSet presAssocID="{7AD698AE-87D3-47EC-BCE6-0D3CA4557778}" presName="background" presStyleLbl="node0" presStyleIdx="0" presStyleCnt="3"/>
      <dgm:spPr/>
    </dgm:pt>
    <dgm:pt modelId="{3778FCEC-F255-4EB8-BE49-3ED21B28322D}" type="pres">
      <dgm:prSet presAssocID="{7AD698AE-87D3-47EC-BCE6-0D3CA4557778}" presName="text" presStyleLbl="fgAcc0" presStyleIdx="0" presStyleCnt="3">
        <dgm:presLayoutVars>
          <dgm:chPref val="3"/>
        </dgm:presLayoutVars>
      </dgm:prSet>
      <dgm:spPr/>
    </dgm:pt>
    <dgm:pt modelId="{9D2BEDAA-D5FF-4C70-AA4D-E030D424818F}" type="pres">
      <dgm:prSet presAssocID="{7AD698AE-87D3-47EC-BCE6-0D3CA4557778}" presName="hierChild2" presStyleCnt="0"/>
      <dgm:spPr/>
    </dgm:pt>
    <dgm:pt modelId="{02325AFA-5AEB-44FF-A164-0B12E9269C5E}" type="pres">
      <dgm:prSet presAssocID="{F0335DA4-A90F-4021-8BCC-8AFED20D4D0E}" presName="hierRoot1" presStyleCnt="0"/>
      <dgm:spPr/>
    </dgm:pt>
    <dgm:pt modelId="{16CD8A96-5933-4C70-8001-2E22A5009772}" type="pres">
      <dgm:prSet presAssocID="{F0335DA4-A90F-4021-8BCC-8AFED20D4D0E}" presName="composite" presStyleCnt="0"/>
      <dgm:spPr/>
    </dgm:pt>
    <dgm:pt modelId="{BC4D7E22-0EB8-491D-8E84-8AB87CFAD9B4}" type="pres">
      <dgm:prSet presAssocID="{F0335DA4-A90F-4021-8BCC-8AFED20D4D0E}" presName="background" presStyleLbl="node0" presStyleIdx="1" presStyleCnt="3"/>
      <dgm:spPr/>
    </dgm:pt>
    <dgm:pt modelId="{74D91C22-8161-4578-95AC-A70B06D849E9}" type="pres">
      <dgm:prSet presAssocID="{F0335DA4-A90F-4021-8BCC-8AFED20D4D0E}" presName="text" presStyleLbl="fgAcc0" presStyleIdx="1" presStyleCnt="3">
        <dgm:presLayoutVars>
          <dgm:chPref val="3"/>
        </dgm:presLayoutVars>
      </dgm:prSet>
      <dgm:spPr/>
    </dgm:pt>
    <dgm:pt modelId="{34A9C789-571C-41CB-8CF0-4A59670CB927}" type="pres">
      <dgm:prSet presAssocID="{F0335DA4-A90F-4021-8BCC-8AFED20D4D0E}" presName="hierChild2" presStyleCnt="0"/>
      <dgm:spPr/>
    </dgm:pt>
    <dgm:pt modelId="{0D8F1911-5859-4829-A74D-CC99C7411A94}" type="pres">
      <dgm:prSet presAssocID="{02822620-BD15-4B49-9341-124E2A2BB47B}" presName="hierRoot1" presStyleCnt="0"/>
      <dgm:spPr/>
    </dgm:pt>
    <dgm:pt modelId="{4EB36A56-2DE4-4A2A-B035-67C1A2B1A71A}" type="pres">
      <dgm:prSet presAssocID="{02822620-BD15-4B49-9341-124E2A2BB47B}" presName="composite" presStyleCnt="0"/>
      <dgm:spPr/>
    </dgm:pt>
    <dgm:pt modelId="{AF9967DF-06D0-421C-9131-E110FEE6716F}" type="pres">
      <dgm:prSet presAssocID="{02822620-BD15-4B49-9341-124E2A2BB47B}" presName="background" presStyleLbl="node0" presStyleIdx="2" presStyleCnt="3"/>
      <dgm:spPr/>
    </dgm:pt>
    <dgm:pt modelId="{7F528C5F-8609-4758-A945-2577DAB5B7EA}" type="pres">
      <dgm:prSet presAssocID="{02822620-BD15-4B49-9341-124E2A2BB47B}" presName="text" presStyleLbl="fgAcc0" presStyleIdx="2" presStyleCnt="3">
        <dgm:presLayoutVars>
          <dgm:chPref val="3"/>
        </dgm:presLayoutVars>
      </dgm:prSet>
      <dgm:spPr/>
    </dgm:pt>
    <dgm:pt modelId="{273BD113-795C-4F1B-993E-3EEE6D34ACAA}" type="pres">
      <dgm:prSet presAssocID="{02822620-BD15-4B49-9341-124E2A2BB47B}" presName="hierChild2" presStyleCnt="0"/>
      <dgm:spPr/>
    </dgm:pt>
  </dgm:ptLst>
  <dgm:cxnLst>
    <dgm:cxn modelId="{31C8C930-181F-41C2-BCBC-1FB7E52F55AA}" srcId="{4E67B58A-693C-4935-A607-BD6135CD7EB5}" destId="{02822620-BD15-4B49-9341-124E2A2BB47B}" srcOrd="2" destOrd="0" parTransId="{6E9A7147-6255-4CF6-9BDE-2E509D6E1E09}" sibTransId="{FB235942-F98E-440E-906B-F8BB990D7470}"/>
    <dgm:cxn modelId="{BA6DD437-1577-4A63-BC56-B6E7FD6A350F}" type="presOf" srcId="{02822620-BD15-4B49-9341-124E2A2BB47B}" destId="{7F528C5F-8609-4758-A945-2577DAB5B7EA}" srcOrd="0" destOrd="0" presId="urn:microsoft.com/office/officeart/2005/8/layout/hierarchy1"/>
    <dgm:cxn modelId="{8EB2E78A-3F00-4778-AD6B-AB725B68E254}" srcId="{4E67B58A-693C-4935-A607-BD6135CD7EB5}" destId="{7AD698AE-87D3-47EC-BCE6-0D3CA4557778}" srcOrd="0" destOrd="0" parTransId="{46426CCF-EB05-4A79-8218-3AB1976C944B}" sibTransId="{037493FA-1162-4E8C-B56F-6F672AF214AF}"/>
    <dgm:cxn modelId="{A4509F8F-0D30-4010-9A90-41D3BE9194B1}" type="presOf" srcId="{F0335DA4-A90F-4021-8BCC-8AFED20D4D0E}" destId="{74D91C22-8161-4578-95AC-A70B06D849E9}" srcOrd="0" destOrd="0" presId="urn:microsoft.com/office/officeart/2005/8/layout/hierarchy1"/>
    <dgm:cxn modelId="{F2B5EBB8-1909-4E1C-A8A5-6C807839B959}" type="presOf" srcId="{7AD698AE-87D3-47EC-BCE6-0D3CA4557778}" destId="{3778FCEC-F255-4EB8-BE49-3ED21B28322D}" srcOrd="0" destOrd="0" presId="urn:microsoft.com/office/officeart/2005/8/layout/hierarchy1"/>
    <dgm:cxn modelId="{C48209D4-B6FE-4967-8817-93497CDD41AC}" type="presOf" srcId="{4E67B58A-693C-4935-A607-BD6135CD7EB5}" destId="{557234A9-6B47-4B48-834C-9C512121EA9C}" srcOrd="0" destOrd="0" presId="urn:microsoft.com/office/officeart/2005/8/layout/hierarchy1"/>
    <dgm:cxn modelId="{AF6197FA-0DDD-46FA-9471-4D0FEF4C4562}" srcId="{4E67B58A-693C-4935-A607-BD6135CD7EB5}" destId="{F0335DA4-A90F-4021-8BCC-8AFED20D4D0E}" srcOrd="1" destOrd="0" parTransId="{391BA454-30B8-48F9-AAFF-8FF761A72912}" sibTransId="{C3094F37-D987-42DB-971C-D981F08CCE3F}"/>
    <dgm:cxn modelId="{402BFFC2-263A-4871-AE92-53B106C55B8C}" type="presParOf" srcId="{557234A9-6B47-4B48-834C-9C512121EA9C}" destId="{4330D4C1-CA78-48BF-B665-EF61A141CFAD}" srcOrd="0" destOrd="0" presId="urn:microsoft.com/office/officeart/2005/8/layout/hierarchy1"/>
    <dgm:cxn modelId="{51E496F1-9954-43F3-9F66-43828E9AF661}" type="presParOf" srcId="{4330D4C1-CA78-48BF-B665-EF61A141CFAD}" destId="{4B477BEC-C564-42A9-AE85-78E17E70460E}" srcOrd="0" destOrd="0" presId="urn:microsoft.com/office/officeart/2005/8/layout/hierarchy1"/>
    <dgm:cxn modelId="{6A9A4E98-88D9-4254-B545-3520F4E8713F}" type="presParOf" srcId="{4B477BEC-C564-42A9-AE85-78E17E70460E}" destId="{F0F4909F-8C3C-4302-9DC5-8AA764DE0BD6}" srcOrd="0" destOrd="0" presId="urn:microsoft.com/office/officeart/2005/8/layout/hierarchy1"/>
    <dgm:cxn modelId="{518CD5FC-1C56-45BD-B6A3-ED7C87E92F2E}" type="presParOf" srcId="{4B477BEC-C564-42A9-AE85-78E17E70460E}" destId="{3778FCEC-F255-4EB8-BE49-3ED21B28322D}" srcOrd="1" destOrd="0" presId="urn:microsoft.com/office/officeart/2005/8/layout/hierarchy1"/>
    <dgm:cxn modelId="{A6037ECB-EC97-4453-B289-EB802E449F98}" type="presParOf" srcId="{4330D4C1-CA78-48BF-B665-EF61A141CFAD}" destId="{9D2BEDAA-D5FF-4C70-AA4D-E030D424818F}" srcOrd="1" destOrd="0" presId="urn:microsoft.com/office/officeart/2005/8/layout/hierarchy1"/>
    <dgm:cxn modelId="{3C1A9EDA-92CF-4564-9348-06F4E23131CD}" type="presParOf" srcId="{557234A9-6B47-4B48-834C-9C512121EA9C}" destId="{02325AFA-5AEB-44FF-A164-0B12E9269C5E}" srcOrd="1" destOrd="0" presId="urn:microsoft.com/office/officeart/2005/8/layout/hierarchy1"/>
    <dgm:cxn modelId="{63D07688-3978-4A74-8FAB-8DEE8361AA86}" type="presParOf" srcId="{02325AFA-5AEB-44FF-A164-0B12E9269C5E}" destId="{16CD8A96-5933-4C70-8001-2E22A5009772}" srcOrd="0" destOrd="0" presId="urn:microsoft.com/office/officeart/2005/8/layout/hierarchy1"/>
    <dgm:cxn modelId="{DC8D1067-65B9-4B64-9118-ECC53FED8CB7}" type="presParOf" srcId="{16CD8A96-5933-4C70-8001-2E22A5009772}" destId="{BC4D7E22-0EB8-491D-8E84-8AB87CFAD9B4}" srcOrd="0" destOrd="0" presId="urn:microsoft.com/office/officeart/2005/8/layout/hierarchy1"/>
    <dgm:cxn modelId="{B02B662A-49E1-434D-B67A-35DB250ED17F}" type="presParOf" srcId="{16CD8A96-5933-4C70-8001-2E22A5009772}" destId="{74D91C22-8161-4578-95AC-A70B06D849E9}" srcOrd="1" destOrd="0" presId="urn:microsoft.com/office/officeart/2005/8/layout/hierarchy1"/>
    <dgm:cxn modelId="{587DC34F-E6B7-48F9-B6CB-581762C7FE2A}" type="presParOf" srcId="{02325AFA-5AEB-44FF-A164-0B12E9269C5E}" destId="{34A9C789-571C-41CB-8CF0-4A59670CB927}" srcOrd="1" destOrd="0" presId="urn:microsoft.com/office/officeart/2005/8/layout/hierarchy1"/>
    <dgm:cxn modelId="{B5BC5C03-0E26-4F0A-8DE4-1B93830F55B4}" type="presParOf" srcId="{557234A9-6B47-4B48-834C-9C512121EA9C}" destId="{0D8F1911-5859-4829-A74D-CC99C7411A94}" srcOrd="2" destOrd="0" presId="urn:microsoft.com/office/officeart/2005/8/layout/hierarchy1"/>
    <dgm:cxn modelId="{F483FF02-6C05-4950-A30E-2EF228DA1BDB}" type="presParOf" srcId="{0D8F1911-5859-4829-A74D-CC99C7411A94}" destId="{4EB36A56-2DE4-4A2A-B035-67C1A2B1A71A}" srcOrd="0" destOrd="0" presId="urn:microsoft.com/office/officeart/2005/8/layout/hierarchy1"/>
    <dgm:cxn modelId="{782414C3-AEB7-4C26-BACA-FF928148113E}" type="presParOf" srcId="{4EB36A56-2DE4-4A2A-B035-67C1A2B1A71A}" destId="{AF9967DF-06D0-421C-9131-E110FEE6716F}" srcOrd="0" destOrd="0" presId="urn:microsoft.com/office/officeart/2005/8/layout/hierarchy1"/>
    <dgm:cxn modelId="{27073B91-58EC-420A-8B7C-9B5FA06F1FA8}" type="presParOf" srcId="{4EB36A56-2DE4-4A2A-B035-67C1A2B1A71A}" destId="{7F528C5F-8609-4758-A945-2577DAB5B7EA}" srcOrd="1" destOrd="0" presId="urn:microsoft.com/office/officeart/2005/8/layout/hierarchy1"/>
    <dgm:cxn modelId="{38CD30DB-FCCA-46FD-9D38-3FC476194AD4}" type="presParOf" srcId="{0D8F1911-5859-4829-A74D-CC99C7411A94}" destId="{273BD113-795C-4F1B-993E-3EEE6D34AC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1B86B2-E416-48AD-B7F6-40423F4963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31A21-B2F0-4303-8852-2824EEAAD00E}">
      <dgm:prSet/>
      <dgm:spPr/>
      <dgm:t>
        <a:bodyPr/>
        <a:lstStyle/>
        <a:p>
          <a:r>
            <a:rPr lang="en-US"/>
            <a:t>Funkcionāls veikals</a:t>
          </a:r>
        </a:p>
      </dgm:t>
    </dgm:pt>
    <dgm:pt modelId="{F36B2DED-BFA8-4EB9-B5F6-B27E2C03393C}" type="parTrans" cxnId="{16D5FDA3-2557-4876-839B-A05DBF654DC8}">
      <dgm:prSet/>
      <dgm:spPr/>
      <dgm:t>
        <a:bodyPr/>
        <a:lstStyle/>
        <a:p>
          <a:endParaRPr lang="en-US"/>
        </a:p>
      </dgm:t>
    </dgm:pt>
    <dgm:pt modelId="{D27058AB-3B7B-4FAD-9139-2CCE2AABA50C}" type="sibTrans" cxnId="{16D5FDA3-2557-4876-839B-A05DBF654DC8}">
      <dgm:prSet/>
      <dgm:spPr/>
      <dgm:t>
        <a:bodyPr/>
        <a:lstStyle/>
        <a:p>
          <a:endParaRPr lang="en-US"/>
        </a:p>
      </dgm:t>
    </dgm:pt>
    <dgm:pt modelId="{6BA59D83-DB9B-474E-85DB-3035B57B24B5}">
      <dgm:prSet/>
      <dgm:spPr/>
      <dgm:t>
        <a:bodyPr/>
        <a:lstStyle/>
        <a:p>
          <a:r>
            <a:rPr lang="en-US" dirty="0" err="1"/>
            <a:t>Informācija</a:t>
          </a:r>
          <a:r>
            <a:rPr lang="en-US" dirty="0"/>
            <a:t> par </a:t>
          </a:r>
          <a:r>
            <a:rPr lang="en-US" dirty="0" err="1"/>
            <a:t>uzņēmumu</a:t>
          </a:r>
          <a:endParaRPr lang="en-US" dirty="0"/>
        </a:p>
      </dgm:t>
    </dgm:pt>
    <dgm:pt modelId="{F21B1811-465A-49DC-B445-578F4A0849AA}" type="parTrans" cxnId="{16C1B8C5-EC14-4952-9004-A8B2659A9FB0}">
      <dgm:prSet/>
      <dgm:spPr/>
      <dgm:t>
        <a:bodyPr/>
        <a:lstStyle/>
        <a:p>
          <a:endParaRPr lang="en-US"/>
        </a:p>
      </dgm:t>
    </dgm:pt>
    <dgm:pt modelId="{D86B000D-4596-4FA3-B3F8-EB969C20DB90}" type="sibTrans" cxnId="{16C1B8C5-EC14-4952-9004-A8B2659A9FB0}">
      <dgm:prSet/>
      <dgm:spPr/>
      <dgm:t>
        <a:bodyPr/>
        <a:lstStyle/>
        <a:p>
          <a:endParaRPr lang="en-US"/>
        </a:p>
      </dgm:t>
    </dgm:pt>
    <dgm:pt modelId="{0D70096C-33DB-4133-B4AD-6FD2BBEFAE5D}">
      <dgm:prSet/>
      <dgm:spPr/>
      <dgm:t>
        <a:bodyPr/>
        <a:lstStyle/>
        <a:p>
          <a:r>
            <a:rPr lang="en-US" dirty="0"/>
            <a:t>Dizains/</a:t>
          </a:r>
          <a:r>
            <a:rPr lang="en-US" dirty="0" err="1"/>
            <a:t>pārskatāmamība</a:t>
          </a:r>
          <a:endParaRPr lang="en-US" dirty="0"/>
        </a:p>
      </dgm:t>
    </dgm:pt>
    <dgm:pt modelId="{4072BE60-CBD8-4B8B-8D86-3B4AB174EE45}" type="parTrans" cxnId="{6EE50106-30FB-410A-9CB5-ED153798486F}">
      <dgm:prSet/>
      <dgm:spPr/>
      <dgm:t>
        <a:bodyPr/>
        <a:lstStyle/>
        <a:p>
          <a:endParaRPr lang="en-US"/>
        </a:p>
      </dgm:t>
    </dgm:pt>
    <dgm:pt modelId="{ABD2AD0E-B2DA-4643-879B-1831AC45AEBC}" type="sibTrans" cxnId="{6EE50106-30FB-410A-9CB5-ED153798486F}">
      <dgm:prSet/>
      <dgm:spPr/>
      <dgm:t>
        <a:bodyPr/>
        <a:lstStyle/>
        <a:p>
          <a:endParaRPr lang="en-US"/>
        </a:p>
      </dgm:t>
    </dgm:pt>
    <dgm:pt modelId="{135E1BA7-AC47-4EC8-8E2A-F79F7AE5F7D0}">
      <dgm:prSet/>
      <dgm:spPr/>
      <dgm:t>
        <a:bodyPr/>
        <a:lstStyle/>
        <a:p>
          <a:r>
            <a:rPr lang="en-US"/>
            <a:t>Administrācija</a:t>
          </a:r>
        </a:p>
      </dgm:t>
    </dgm:pt>
    <dgm:pt modelId="{8E856238-FC97-4C7A-8895-6914663ADF1B}" type="parTrans" cxnId="{CE498552-0F4F-4A0B-A651-7DA2F1D7D304}">
      <dgm:prSet/>
      <dgm:spPr/>
      <dgm:t>
        <a:bodyPr/>
        <a:lstStyle/>
        <a:p>
          <a:endParaRPr lang="en-US"/>
        </a:p>
      </dgm:t>
    </dgm:pt>
    <dgm:pt modelId="{884696F2-EC4D-4893-8EE4-90FC1A039C89}" type="sibTrans" cxnId="{CE498552-0F4F-4A0B-A651-7DA2F1D7D304}">
      <dgm:prSet/>
      <dgm:spPr/>
      <dgm:t>
        <a:bodyPr/>
        <a:lstStyle/>
        <a:p>
          <a:endParaRPr lang="en-US"/>
        </a:p>
      </dgm:t>
    </dgm:pt>
    <dgm:pt modelId="{E95FBC0D-2C24-46A3-890C-4DC8C9B9735D}">
      <dgm:prSet/>
      <dgm:spPr/>
      <dgm:t>
        <a:bodyPr/>
        <a:lstStyle/>
        <a:p>
          <a:r>
            <a:rPr lang="en-US"/>
            <a:t>Viegli uztverema un viegli izmantojama</a:t>
          </a:r>
        </a:p>
      </dgm:t>
    </dgm:pt>
    <dgm:pt modelId="{02257774-EEB7-4F74-96DE-F154D50CDF7B}" type="parTrans" cxnId="{96294620-354A-41E7-9676-9018C0AF7574}">
      <dgm:prSet/>
      <dgm:spPr/>
      <dgm:t>
        <a:bodyPr/>
        <a:lstStyle/>
        <a:p>
          <a:endParaRPr lang="en-US"/>
        </a:p>
      </dgm:t>
    </dgm:pt>
    <dgm:pt modelId="{7F7B82DE-6278-44C7-9E7D-0D522C1ED87A}" type="sibTrans" cxnId="{96294620-354A-41E7-9676-9018C0AF7574}">
      <dgm:prSet/>
      <dgm:spPr/>
      <dgm:t>
        <a:bodyPr/>
        <a:lstStyle/>
        <a:p>
          <a:endParaRPr lang="en-US"/>
        </a:p>
      </dgm:t>
    </dgm:pt>
    <dgm:pt modelId="{BD9B1790-4F64-4D4C-9C0E-79D4C5F30332}" type="pres">
      <dgm:prSet presAssocID="{2D1B86B2-E416-48AD-B7F6-40423F4963B9}" presName="linear" presStyleCnt="0">
        <dgm:presLayoutVars>
          <dgm:dir/>
          <dgm:animLvl val="lvl"/>
          <dgm:resizeHandles val="exact"/>
        </dgm:presLayoutVars>
      </dgm:prSet>
      <dgm:spPr/>
    </dgm:pt>
    <dgm:pt modelId="{B398D474-CF39-45AC-BBE4-FF7A65D8E8F7}" type="pres">
      <dgm:prSet presAssocID="{F2431A21-B2F0-4303-8852-2824EEAAD00E}" presName="parentLin" presStyleCnt="0"/>
      <dgm:spPr/>
    </dgm:pt>
    <dgm:pt modelId="{8144698B-A10E-4DC9-B2B0-1718772C8AA0}" type="pres">
      <dgm:prSet presAssocID="{F2431A21-B2F0-4303-8852-2824EEAAD00E}" presName="parentLeftMargin" presStyleLbl="node1" presStyleIdx="0" presStyleCnt="5"/>
      <dgm:spPr/>
    </dgm:pt>
    <dgm:pt modelId="{F441A288-B06B-41D3-88B0-F7C327B6F6D6}" type="pres">
      <dgm:prSet presAssocID="{F2431A21-B2F0-4303-8852-2824EEAAD0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70C176-8D06-4C80-8C36-B125856D55C7}" type="pres">
      <dgm:prSet presAssocID="{F2431A21-B2F0-4303-8852-2824EEAAD00E}" presName="negativeSpace" presStyleCnt="0"/>
      <dgm:spPr/>
    </dgm:pt>
    <dgm:pt modelId="{43D98095-7002-4296-8D54-4EB138EC5798}" type="pres">
      <dgm:prSet presAssocID="{F2431A21-B2F0-4303-8852-2824EEAAD00E}" presName="childText" presStyleLbl="conFgAcc1" presStyleIdx="0" presStyleCnt="5">
        <dgm:presLayoutVars>
          <dgm:bulletEnabled val="1"/>
        </dgm:presLayoutVars>
      </dgm:prSet>
      <dgm:spPr/>
    </dgm:pt>
    <dgm:pt modelId="{8AA821C5-9B46-499B-937A-FBC21FC0F38D}" type="pres">
      <dgm:prSet presAssocID="{D27058AB-3B7B-4FAD-9139-2CCE2AABA50C}" presName="spaceBetweenRectangles" presStyleCnt="0"/>
      <dgm:spPr/>
    </dgm:pt>
    <dgm:pt modelId="{00AA00F2-49F8-48A4-AC04-5D0E2892AA63}" type="pres">
      <dgm:prSet presAssocID="{6BA59D83-DB9B-474E-85DB-3035B57B24B5}" presName="parentLin" presStyleCnt="0"/>
      <dgm:spPr/>
    </dgm:pt>
    <dgm:pt modelId="{D53EEC46-8EE9-43C5-BFFE-7F8E8AFF50B5}" type="pres">
      <dgm:prSet presAssocID="{6BA59D83-DB9B-474E-85DB-3035B57B24B5}" presName="parentLeftMargin" presStyleLbl="node1" presStyleIdx="0" presStyleCnt="5"/>
      <dgm:spPr/>
    </dgm:pt>
    <dgm:pt modelId="{D72678E4-AB5C-42DE-8325-F3792318C6BD}" type="pres">
      <dgm:prSet presAssocID="{6BA59D83-DB9B-474E-85DB-3035B57B24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A4C7357-1259-4B54-9AF1-BABE15E2D73E}" type="pres">
      <dgm:prSet presAssocID="{6BA59D83-DB9B-474E-85DB-3035B57B24B5}" presName="negativeSpace" presStyleCnt="0"/>
      <dgm:spPr/>
    </dgm:pt>
    <dgm:pt modelId="{BB86FE55-CBE5-4602-BE7B-8B9FD4C2FCC9}" type="pres">
      <dgm:prSet presAssocID="{6BA59D83-DB9B-474E-85DB-3035B57B24B5}" presName="childText" presStyleLbl="conFgAcc1" presStyleIdx="1" presStyleCnt="5">
        <dgm:presLayoutVars>
          <dgm:bulletEnabled val="1"/>
        </dgm:presLayoutVars>
      </dgm:prSet>
      <dgm:spPr/>
    </dgm:pt>
    <dgm:pt modelId="{BC86B444-1F97-41DB-89D5-21F2A6CE4547}" type="pres">
      <dgm:prSet presAssocID="{D86B000D-4596-4FA3-B3F8-EB969C20DB90}" presName="spaceBetweenRectangles" presStyleCnt="0"/>
      <dgm:spPr/>
    </dgm:pt>
    <dgm:pt modelId="{72348618-D533-4979-9D50-D4C5AF1EFC59}" type="pres">
      <dgm:prSet presAssocID="{0D70096C-33DB-4133-B4AD-6FD2BBEFAE5D}" presName="parentLin" presStyleCnt="0"/>
      <dgm:spPr/>
    </dgm:pt>
    <dgm:pt modelId="{0B459F85-A0BF-49B1-A315-7660E016DDE2}" type="pres">
      <dgm:prSet presAssocID="{0D70096C-33DB-4133-B4AD-6FD2BBEFAE5D}" presName="parentLeftMargin" presStyleLbl="node1" presStyleIdx="1" presStyleCnt="5"/>
      <dgm:spPr/>
    </dgm:pt>
    <dgm:pt modelId="{16E152C3-B237-4EFF-9498-22C546AE0C45}" type="pres">
      <dgm:prSet presAssocID="{0D70096C-33DB-4133-B4AD-6FD2BBEFAE5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DFAC5E0-A5A8-4126-B646-DC6F4B1DD6E5}" type="pres">
      <dgm:prSet presAssocID="{0D70096C-33DB-4133-B4AD-6FD2BBEFAE5D}" presName="negativeSpace" presStyleCnt="0"/>
      <dgm:spPr/>
    </dgm:pt>
    <dgm:pt modelId="{B9C9EA54-AD45-4C56-ACB9-1DEC65D039F0}" type="pres">
      <dgm:prSet presAssocID="{0D70096C-33DB-4133-B4AD-6FD2BBEFAE5D}" presName="childText" presStyleLbl="conFgAcc1" presStyleIdx="2" presStyleCnt="5">
        <dgm:presLayoutVars>
          <dgm:bulletEnabled val="1"/>
        </dgm:presLayoutVars>
      </dgm:prSet>
      <dgm:spPr/>
    </dgm:pt>
    <dgm:pt modelId="{6B736B95-5C0E-470F-8297-EC27FDE10AF8}" type="pres">
      <dgm:prSet presAssocID="{ABD2AD0E-B2DA-4643-879B-1831AC45AEBC}" presName="spaceBetweenRectangles" presStyleCnt="0"/>
      <dgm:spPr/>
    </dgm:pt>
    <dgm:pt modelId="{070B9862-D02A-4E1A-B5E5-CA91281E46BF}" type="pres">
      <dgm:prSet presAssocID="{135E1BA7-AC47-4EC8-8E2A-F79F7AE5F7D0}" presName="parentLin" presStyleCnt="0"/>
      <dgm:spPr/>
    </dgm:pt>
    <dgm:pt modelId="{E744E55E-A5EE-4FC5-A007-AE1316191820}" type="pres">
      <dgm:prSet presAssocID="{135E1BA7-AC47-4EC8-8E2A-F79F7AE5F7D0}" presName="parentLeftMargin" presStyleLbl="node1" presStyleIdx="2" presStyleCnt="5"/>
      <dgm:spPr/>
    </dgm:pt>
    <dgm:pt modelId="{D8760F1A-B5BB-4537-A82C-8EF19E9F37D9}" type="pres">
      <dgm:prSet presAssocID="{135E1BA7-AC47-4EC8-8E2A-F79F7AE5F7D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CFEE524-5694-4391-8891-5FFE2621F04E}" type="pres">
      <dgm:prSet presAssocID="{135E1BA7-AC47-4EC8-8E2A-F79F7AE5F7D0}" presName="negativeSpace" presStyleCnt="0"/>
      <dgm:spPr/>
    </dgm:pt>
    <dgm:pt modelId="{50E0A571-7717-4DF2-ABFF-20B3FCB672C8}" type="pres">
      <dgm:prSet presAssocID="{135E1BA7-AC47-4EC8-8E2A-F79F7AE5F7D0}" presName="childText" presStyleLbl="conFgAcc1" presStyleIdx="3" presStyleCnt="5">
        <dgm:presLayoutVars>
          <dgm:bulletEnabled val="1"/>
        </dgm:presLayoutVars>
      </dgm:prSet>
      <dgm:spPr/>
    </dgm:pt>
    <dgm:pt modelId="{28C4C643-0F17-42CB-A4D3-E05992B47877}" type="pres">
      <dgm:prSet presAssocID="{884696F2-EC4D-4893-8EE4-90FC1A039C89}" presName="spaceBetweenRectangles" presStyleCnt="0"/>
      <dgm:spPr/>
    </dgm:pt>
    <dgm:pt modelId="{937C87CF-16B2-4461-A2EE-865A52772F69}" type="pres">
      <dgm:prSet presAssocID="{E95FBC0D-2C24-46A3-890C-4DC8C9B9735D}" presName="parentLin" presStyleCnt="0"/>
      <dgm:spPr/>
    </dgm:pt>
    <dgm:pt modelId="{1D2A6CD3-0E56-4675-9203-27DDBBF60110}" type="pres">
      <dgm:prSet presAssocID="{E95FBC0D-2C24-46A3-890C-4DC8C9B9735D}" presName="parentLeftMargin" presStyleLbl="node1" presStyleIdx="3" presStyleCnt="5"/>
      <dgm:spPr/>
    </dgm:pt>
    <dgm:pt modelId="{B8E8EEE5-08F1-4201-A98B-B9A6041FF353}" type="pres">
      <dgm:prSet presAssocID="{E95FBC0D-2C24-46A3-890C-4DC8C9B9735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4B1763C-6968-44D2-91CF-41C1DACEE38E}" type="pres">
      <dgm:prSet presAssocID="{E95FBC0D-2C24-46A3-890C-4DC8C9B9735D}" presName="negativeSpace" presStyleCnt="0"/>
      <dgm:spPr/>
    </dgm:pt>
    <dgm:pt modelId="{E34551DA-2AA5-47F7-BEC3-5B6D4886DCF6}" type="pres">
      <dgm:prSet presAssocID="{E95FBC0D-2C24-46A3-890C-4DC8C9B9735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EE50106-30FB-410A-9CB5-ED153798486F}" srcId="{2D1B86B2-E416-48AD-B7F6-40423F4963B9}" destId="{0D70096C-33DB-4133-B4AD-6FD2BBEFAE5D}" srcOrd="2" destOrd="0" parTransId="{4072BE60-CBD8-4B8B-8D86-3B4AB174EE45}" sibTransId="{ABD2AD0E-B2DA-4643-879B-1831AC45AEBC}"/>
    <dgm:cxn modelId="{EB803D16-9B29-419E-9028-288E6D1B6081}" type="presOf" srcId="{E95FBC0D-2C24-46A3-890C-4DC8C9B9735D}" destId="{1D2A6CD3-0E56-4675-9203-27DDBBF60110}" srcOrd="0" destOrd="0" presId="urn:microsoft.com/office/officeart/2005/8/layout/list1"/>
    <dgm:cxn modelId="{96294620-354A-41E7-9676-9018C0AF7574}" srcId="{2D1B86B2-E416-48AD-B7F6-40423F4963B9}" destId="{E95FBC0D-2C24-46A3-890C-4DC8C9B9735D}" srcOrd="4" destOrd="0" parTransId="{02257774-EEB7-4F74-96DE-F154D50CDF7B}" sibTransId="{7F7B82DE-6278-44C7-9E7D-0D522C1ED87A}"/>
    <dgm:cxn modelId="{CE498552-0F4F-4A0B-A651-7DA2F1D7D304}" srcId="{2D1B86B2-E416-48AD-B7F6-40423F4963B9}" destId="{135E1BA7-AC47-4EC8-8E2A-F79F7AE5F7D0}" srcOrd="3" destOrd="0" parTransId="{8E856238-FC97-4C7A-8895-6914663ADF1B}" sibTransId="{884696F2-EC4D-4893-8EE4-90FC1A039C89}"/>
    <dgm:cxn modelId="{F5329075-1241-4844-8E20-7AFBB926D535}" type="presOf" srcId="{0D70096C-33DB-4133-B4AD-6FD2BBEFAE5D}" destId="{0B459F85-A0BF-49B1-A315-7660E016DDE2}" srcOrd="0" destOrd="0" presId="urn:microsoft.com/office/officeart/2005/8/layout/list1"/>
    <dgm:cxn modelId="{A0CD515A-30AE-4AA6-B440-299427F9F415}" type="presOf" srcId="{0D70096C-33DB-4133-B4AD-6FD2BBEFAE5D}" destId="{16E152C3-B237-4EFF-9498-22C546AE0C45}" srcOrd="1" destOrd="0" presId="urn:microsoft.com/office/officeart/2005/8/layout/list1"/>
    <dgm:cxn modelId="{24C8C55A-1076-40ED-A860-005F5B98CF50}" type="presOf" srcId="{2D1B86B2-E416-48AD-B7F6-40423F4963B9}" destId="{BD9B1790-4F64-4D4C-9C0E-79D4C5F30332}" srcOrd="0" destOrd="0" presId="urn:microsoft.com/office/officeart/2005/8/layout/list1"/>
    <dgm:cxn modelId="{16D5FDA3-2557-4876-839B-A05DBF654DC8}" srcId="{2D1B86B2-E416-48AD-B7F6-40423F4963B9}" destId="{F2431A21-B2F0-4303-8852-2824EEAAD00E}" srcOrd="0" destOrd="0" parTransId="{F36B2DED-BFA8-4EB9-B5F6-B27E2C03393C}" sibTransId="{D27058AB-3B7B-4FAD-9139-2CCE2AABA50C}"/>
    <dgm:cxn modelId="{905BABA7-3511-41B4-B102-0B69F387072C}" type="presOf" srcId="{6BA59D83-DB9B-474E-85DB-3035B57B24B5}" destId="{D72678E4-AB5C-42DE-8325-F3792318C6BD}" srcOrd="1" destOrd="0" presId="urn:microsoft.com/office/officeart/2005/8/layout/list1"/>
    <dgm:cxn modelId="{993FEDA7-D6DB-49AC-931F-B21465BA1CA6}" type="presOf" srcId="{135E1BA7-AC47-4EC8-8E2A-F79F7AE5F7D0}" destId="{E744E55E-A5EE-4FC5-A007-AE1316191820}" srcOrd="0" destOrd="0" presId="urn:microsoft.com/office/officeart/2005/8/layout/list1"/>
    <dgm:cxn modelId="{BAF2C2B0-2EB5-4217-BAF9-0AE17A68AAC9}" type="presOf" srcId="{F2431A21-B2F0-4303-8852-2824EEAAD00E}" destId="{8144698B-A10E-4DC9-B2B0-1718772C8AA0}" srcOrd="0" destOrd="0" presId="urn:microsoft.com/office/officeart/2005/8/layout/list1"/>
    <dgm:cxn modelId="{0EA64FB4-A82F-4B70-9F8A-A581793CB788}" type="presOf" srcId="{E95FBC0D-2C24-46A3-890C-4DC8C9B9735D}" destId="{B8E8EEE5-08F1-4201-A98B-B9A6041FF353}" srcOrd="1" destOrd="0" presId="urn:microsoft.com/office/officeart/2005/8/layout/list1"/>
    <dgm:cxn modelId="{16C1B8C5-EC14-4952-9004-A8B2659A9FB0}" srcId="{2D1B86B2-E416-48AD-B7F6-40423F4963B9}" destId="{6BA59D83-DB9B-474E-85DB-3035B57B24B5}" srcOrd="1" destOrd="0" parTransId="{F21B1811-465A-49DC-B445-578F4A0849AA}" sibTransId="{D86B000D-4596-4FA3-B3F8-EB969C20DB90}"/>
    <dgm:cxn modelId="{B90D9AD6-36CA-4DC5-B959-9F9A7238A9E4}" type="presOf" srcId="{F2431A21-B2F0-4303-8852-2824EEAAD00E}" destId="{F441A288-B06B-41D3-88B0-F7C327B6F6D6}" srcOrd="1" destOrd="0" presId="urn:microsoft.com/office/officeart/2005/8/layout/list1"/>
    <dgm:cxn modelId="{3AA203DC-0AA9-4DD5-B997-338845B83F9C}" type="presOf" srcId="{135E1BA7-AC47-4EC8-8E2A-F79F7AE5F7D0}" destId="{D8760F1A-B5BB-4537-A82C-8EF19E9F37D9}" srcOrd="1" destOrd="0" presId="urn:microsoft.com/office/officeart/2005/8/layout/list1"/>
    <dgm:cxn modelId="{39225BFC-5353-4107-BDCC-764757827AA4}" type="presOf" srcId="{6BA59D83-DB9B-474E-85DB-3035B57B24B5}" destId="{D53EEC46-8EE9-43C5-BFFE-7F8E8AFF50B5}" srcOrd="0" destOrd="0" presId="urn:microsoft.com/office/officeart/2005/8/layout/list1"/>
    <dgm:cxn modelId="{438C0B86-DF9A-44B1-ABD8-310A993EE73A}" type="presParOf" srcId="{BD9B1790-4F64-4D4C-9C0E-79D4C5F30332}" destId="{B398D474-CF39-45AC-BBE4-FF7A65D8E8F7}" srcOrd="0" destOrd="0" presId="urn:microsoft.com/office/officeart/2005/8/layout/list1"/>
    <dgm:cxn modelId="{9C9800F1-A9F6-40F6-B0F4-7008661F59C7}" type="presParOf" srcId="{B398D474-CF39-45AC-BBE4-FF7A65D8E8F7}" destId="{8144698B-A10E-4DC9-B2B0-1718772C8AA0}" srcOrd="0" destOrd="0" presId="urn:microsoft.com/office/officeart/2005/8/layout/list1"/>
    <dgm:cxn modelId="{9C8CBE37-913A-46C0-AE27-737EC15F0247}" type="presParOf" srcId="{B398D474-CF39-45AC-BBE4-FF7A65D8E8F7}" destId="{F441A288-B06B-41D3-88B0-F7C327B6F6D6}" srcOrd="1" destOrd="0" presId="urn:microsoft.com/office/officeart/2005/8/layout/list1"/>
    <dgm:cxn modelId="{059E1096-A538-4BFA-A484-9C098B0F974F}" type="presParOf" srcId="{BD9B1790-4F64-4D4C-9C0E-79D4C5F30332}" destId="{AA70C176-8D06-4C80-8C36-B125856D55C7}" srcOrd="1" destOrd="0" presId="urn:microsoft.com/office/officeart/2005/8/layout/list1"/>
    <dgm:cxn modelId="{E33C6425-13CF-46DF-9917-7C53219D28D4}" type="presParOf" srcId="{BD9B1790-4F64-4D4C-9C0E-79D4C5F30332}" destId="{43D98095-7002-4296-8D54-4EB138EC5798}" srcOrd="2" destOrd="0" presId="urn:microsoft.com/office/officeart/2005/8/layout/list1"/>
    <dgm:cxn modelId="{18B25DAE-E68A-469A-8973-3787A7903F7C}" type="presParOf" srcId="{BD9B1790-4F64-4D4C-9C0E-79D4C5F30332}" destId="{8AA821C5-9B46-499B-937A-FBC21FC0F38D}" srcOrd="3" destOrd="0" presId="urn:microsoft.com/office/officeart/2005/8/layout/list1"/>
    <dgm:cxn modelId="{BF50749A-AF75-4C0D-B72C-B64DBCF74D10}" type="presParOf" srcId="{BD9B1790-4F64-4D4C-9C0E-79D4C5F30332}" destId="{00AA00F2-49F8-48A4-AC04-5D0E2892AA63}" srcOrd="4" destOrd="0" presId="urn:microsoft.com/office/officeart/2005/8/layout/list1"/>
    <dgm:cxn modelId="{3451C43A-E9B7-4533-94CE-93F489BF5420}" type="presParOf" srcId="{00AA00F2-49F8-48A4-AC04-5D0E2892AA63}" destId="{D53EEC46-8EE9-43C5-BFFE-7F8E8AFF50B5}" srcOrd="0" destOrd="0" presId="urn:microsoft.com/office/officeart/2005/8/layout/list1"/>
    <dgm:cxn modelId="{C6590899-EE9B-4F7B-AB32-7F6169BE753A}" type="presParOf" srcId="{00AA00F2-49F8-48A4-AC04-5D0E2892AA63}" destId="{D72678E4-AB5C-42DE-8325-F3792318C6BD}" srcOrd="1" destOrd="0" presId="urn:microsoft.com/office/officeart/2005/8/layout/list1"/>
    <dgm:cxn modelId="{7F36DB63-062D-4EE6-9ACA-D1D75DFBCE9A}" type="presParOf" srcId="{BD9B1790-4F64-4D4C-9C0E-79D4C5F30332}" destId="{6A4C7357-1259-4B54-9AF1-BABE15E2D73E}" srcOrd="5" destOrd="0" presId="urn:microsoft.com/office/officeart/2005/8/layout/list1"/>
    <dgm:cxn modelId="{38B74F96-571A-406B-A5E6-27F27146B50C}" type="presParOf" srcId="{BD9B1790-4F64-4D4C-9C0E-79D4C5F30332}" destId="{BB86FE55-CBE5-4602-BE7B-8B9FD4C2FCC9}" srcOrd="6" destOrd="0" presId="urn:microsoft.com/office/officeart/2005/8/layout/list1"/>
    <dgm:cxn modelId="{6CD43886-157F-4F4A-969A-53AA90C99B3D}" type="presParOf" srcId="{BD9B1790-4F64-4D4C-9C0E-79D4C5F30332}" destId="{BC86B444-1F97-41DB-89D5-21F2A6CE4547}" srcOrd="7" destOrd="0" presId="urn:microsoft.com/office/officeart/2005/8/layout/list1"/>
    <dgm:cxn modelId="{E27C14A7-CB98-49AA-B47A-A09587319F22}" type="presParOf" srcId="{BD9B1790-4F64-4D4C-9C0E-79D4C5F30332}" destId="{72348618-D533-4979-9D50-D4C5AF1EFC59}" srcOrd="8" destOrd="0" presId="urn:microsoft.com/office/officeart/2005/8/layout/list1"/>
    <dgm:cxn modelId="{0DDD5719-BC5C-4836-9E56-C8604CD304FC}" type="presParOf" srcId="{72348618-D533-4979-9D50-D4C5AF1EFC59}" destId="{0B459F85-A0BF-49B1-A315-7660E016DDE2}" srcOrd="0" destOrd="0" presId="urn:microsoft.com/office/officeart/2005/8/layout/list1"/>
    <dgm:cxn modelId="{E406EDCB-D418-4158-9D6D-3FC4458746DF}" type="presParOf" srcId="{72348618-D533-4979-9D50-D4C5AF1EFC59}" destId="{16E152C3-B237-4EFF-9498-22C546AE0C45}" srcOrd="1" destOrd="0" presId="urn:microsoft.com/office/officeart/2005/8/layout/list1"/>
    <dgm:cxn modelId="{357618A7-24FF-471B-9FBA-35743807C45E}" type="presParOf" srcId="{BD9B1790-4F64-4D4C-9C0E-79D4C5F30332}" destId="{4DFAC5E0-A5A8-4126-B646-DC6F4B1DD6E5}" srcOrd="9" destOrd="0" presId="urn:microsoft.com/office/officeart/2005/8/layout/list1"/>
    <dgm:cxn modelId="{03EFE51B-DDC1-4509-85E3-52E484213622}" type="presParOf" srcId="{BD9B1790-4F64-4D4C-9C0E-79D4C5F30332}" destId="{B9C9EA54-AD45-4C56-ACB9-1DEC65D039F0}" srcOrd="10" destOrd="0" presId="urn:microsoft.com/office/officeart/2005/8/layout/list1"/>
    <dgm:cxn modelId="{6E95F4E6-216F-4419-8787-07AD8E806A49}" type="presParOf" srcId="{BD9B1790-4F64-4D4C-9C0E-79D4C5F30332}" destId="{6B736B95-5C0E-470F-8297-EC27FDE10AF8}" srcOrd="11" destOrd="0" presId="urn:microsoft.com/office/officeart/2005/8/layout/list1"/>
    <dgm:cxn modelId="{42226A2D-EA35-4CF5-92DE-759E2888E6B1}" type="presParOf" srcId="{BD9B1790-4F64-4D4C-9C0E-79D4C5F30332}" destId="{070B9862-D02A-4E1A-B5E5-CA91281E46BF}" srcOrd="12" destOrd="0" presId="urn:microsoft.com/office/officeart/2005/8/layout/list1"/>
    <dgm:cxn modelId="{23AC450A-3C97-4D33-B801-A3E08364D314}" type="presParOf" srcId="{070B9862-D02A-4E1A-B5E5-CA91281E46BF}" destId="{E744E55E-A5EE-4FC5-A007-AE1316191820}" srcOrd="0" destOrd="0" presId="urn:microsoft.com/office/officeart/2005/8/layout/list1"/>
    <dgm:cxn modelId="{93DE3B47-DCC9-4CD2-86F5-5F715EAB67AF}" type="presParOf" srcId="{070B9862-D02A-4E1A-B5E5-CA91281E46BF}" destId="{D8760F1A-B5BB-4537-A82C-8EF19E9F37D9}" srcOrd="1" destOrd="0" presId="urn:microsoft.com/office/officeart/2005/8/layout/list1"/>
    <dgm:cxn modelId="{5B8019BA-3176-468F-8A5B-1700D81438D3}" type="presParOf" srcId="{BD9B1790-4F64-4D4C-9C0E-79D4C5F30332}" destId="{2CFEE524-5694-4391-8891-5FFE2621F04E}" srcOrd="13" destOrd="0" presId="urn:microsoft.com/office/officeart/2005/8/layout/list1"/>
    <dgm:cxn modelId="{DB18E66A-725C-43ED-96C2-7765254AC1D6}" type="presParOf" srcId="{BD9B1790-4F64-4D4C-9C0E-79D4C5F30332}" destId="{50E0A571-7717-4DF2-ABFF-20B3FCB672C8}" srcOrd="14" destOrd="0" presId="urn:microsoft.com/office/officeart/2005/8/layout/list1"/>
    <dgm:cxn modelId="{90AD7801-441D-4A73-88CB-E58F15098FAF}" type="presParOf" srcId="{BD9B1790-4F64-4D4C-9C0E-79D4C5F30332}" destId="{28C4C643-0F17-42CB-A4D3-E05992B47877}" srcOrd="15" destOrd="0" presId="urn:microsoft.com/office/officeart/2005/8/layout/list1"/>
    <dgm:cxn modelId="{73F50E6E-890A-4183-B30A-AD44324A7842}" type="presParOf" srcId="{BD9B1790-4F64-4D4C-9C0E-79D4C5F30332}" destId="{937C87CF-16B2-4461-A2EE-865A52772F69}" srcOrd="16" destOrd="0" presId="urn:microsoft.com/office/officeart/2005/8/layout/list1"/>
    <dgm:cxn modelId="{C7D4AF8E-4542-4B06-A0BE-CFB3B2732E11}" type="presParOf" srcId="{937C87CF-16B2-4461-A2EE-865A52772F69}" destId="{1D2A6CD3-0E56-4675-9203-27DDBBF60110}" srcOrd="0" destOrd="0" presId="urn:microsoft.com/office/officeart/2005/8/layout/list1"/>
    <dgm:cxn modelId="{7780DF15-5D69-4FB8-B938-1CFCFCCCBA8B}" type="presParOf" srcId="{937C87CF-16B2-4461-A2EE-865A52772F69}" destId="{B8E8EEE5-08F1-4201-A98B-B9A6041FF353}" srcOrd="1" destOrd="0" presId="urn:microsoft.com/office/officeart/2005/8/layout/list1"/>
    <dgm:cxn modelId="{61164A1D-5B95-404B-96C0-45190E4D36B3}" type="presParOf" srcId="{BD9B1790-4F64-4D4C-9C0E-79D4C5F30332}" destId="{A4B1763C-6968-44D2-91CF-41C1DACEE38E}" srcOrd="17" destOrd="0" presId="urn:microsoft.com/office/officeart/2005/8/layout/list1"/>
    <dgm:cxn modelId="{01D15FA1-25A3-4D6E-B976-B2F3B474B0F7}" type="presParOf" srcId="{BD9B1790-4F64-4D4C-9C0E-79D4C5F30332}" destId="{E34551DA-2AA5-47F7-BEC3-5B6D4886DCF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CD8CAD-176B-4B7D-9F3F-CF26F77697D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FE5446-69CD-4E54-9663-A9820204BB5B}">
      <dgm:prSet/>
      <dgm:spPr/>
      <dgm:t>
        <a:bodyPr/>
        <a:lstStyle/>
        <a:p>
          <a:r>
            <a:rPr lang="en-US"/>
            <a:t>Laika plānošana</a:t>
          </a:r>
        </a:p>
      </dgm:t>
    </dgm:pt>
    <dgm:pt modelId="{035884F2-825F-4976-AC54-90CF90E4920C}" type="parTrans" cxnId="{7434EF7B-D35B-4749-A810-B4D70E9C5474}">
      <dgm:prSet/>
      <dgm:spPr/>
      <dgm:t>
        <a:bodyPr/>
        <a:lstStyle/>
        <a:p>
          <a:endParaRPr lang="en-US"/>
        </a:p>
      </dgm:t>
    </dgm:pt>
    <dgm:pt modelId="{49349CC7-55D8-41D0-ABAA-A0176E0BED78}" type="sibTrans" cxnId="{7434EF7B-D35B-4749-A810-B4D70E9C5474}">
      <dgm:prSet/>
      <dgm:spPr/>
      <dgm:t>
        <a:bodyPr/>
        <a:lstStyle/>
        <a:p>
          <a:endParaRPr lang="en-US"/>
        </a:p>
      </dgm:t>
    </dgm:pt>
    <dgm:pt modelId="{32215BD4-2757-49D6-9977-057B90ED9810}">
      <dgm:prSet/>
      <dgm:spPr/>
      <dgm:t>
        <a:bodyPr/>
        <a:lstStyle/>
        <a:p>
          <a:r>
            <a:rPr lang="en-US" dirty="0" err="1"/>
            <a:t>Jauno</a:t>
          </a:r>
          <a:r>
            <a:rPr lang="en-US" dirty="0"/>
            <a:t> </a:t>
          </a:r>
          <a:r>
            <a:rPr lang="en-US" dirty="0" err="1"/>
            <a:t>programmēšanas</a:t>
          </a:r>
          <a:r>
            <a:rPr lang="en-US" dirty="0"/>
            <a:t> </a:t>
          </a:r>
          <a:r>
            <a:rPr lang="en-US" dirty="0" err="1"/>
            <a:t>valodu</a:t>
          </a:r>
          <a:r>
            <a:rPr lang="en-US" dirty="0"/>
            <a:t> </a:t>
          </a:r>
          <a:r>
            <a:rPr lang="en-US" dirty="0" err="1"/>
            <a:t>apguve</a:t>
          </a:r>
          <a:endParaRPr lang="en-US" dirty="0"/>
        </a:p>
      </dgm:t>
    </dgm:pt>
    <dgm:pt modelId="{C4D11FD5-C2D4-49F0-AC38-1F718DEC28C0}" type="parTrans" cxnId="{1BD9CBA0-7E42-4FA9-94FF-00A6126C8993}">
      <dgm:prSet/>
      <dgm:spPr/>
      <dgm:t>
        <a:bodyPr/>
        <a:lstStyle/>
        <a:p>
          <a:endParaRPr lang="en-US"/>
        </a:p>
      </dgm:t>
    </dgm:pt>
    <dgm:pt modelId="{32C30140-B311-4C8A-8A87-DF018BC975BB}" type="sibTrans" cxnId="{1BD9CBA0-7E42-4FA9-94FF-00A6126C8993}">
      <dgm:prSet/>
      <dgm:spPr/>
      <dgm:t>
        <a:bodyPr/>
        <a:lstStyle/>
        <a:p>
          <a:endParaRPr lang="en-US"/>
        </a:p>
      </dgm:t>
    </dgm:pt>
    <dgm:pt modelId="{B2AB82C4-AC1E-41F3-941B-676B8875F32B}">
      <dgm:prSet/>
      <dgm:spPr/>
      <dgm:t>
        <a:bodyPr/>
        <a:lstStyle/>
        <a:p>
          <a:r>
            <a:rPr lang="en-US"/>
            <a:t>Sadarbošanās</a:t>
          </a:r>
        </a:p>
      </dgm:t>
    </dgm:pt>
    <dgm:pt modelId="{2E91F12E-4AE2-4629-B3C8-9147A70AC5B0}" type="parTrans" cxnId="{DC0E8629-81B6-4CBD-82F9-FE03B0775E20}">
      <dgm:prSet/>
      <dgm:spPr/>
      <dgm:t>
        <a:bodyPr/>
        <a:lstStyle/>
        <a:p>
          <a:endParaRPr lang="en-US"/>
        </a:p>
      </dgm:t>
    </dgm:pt>
    <dgm:pt modelId="{11C82ED5-F500-4819-8B7A-F6C0982FC95C}" type="sibTrans" cxnId="{DC0E8629-81B6-4CBD-82F9-FE03B0775E20}">
      <dgm:prSet/>
      <dgm:spPr/>
      <dgm:t>
        <a:bodyPr/>
        <a:lstStyle/>
        <a:p>
          <a:endParaRPr lang="en-US"/>
        </a:p>
      </dgm:t>
    </dgm:pt>
    <dgm:pt modelId="{1935E978-8D91-465A-BBA9-AE2282A89BDC}">
      <dgm:prSet/>
      <dgm:spPr/>
      <dgm:t>
        <a:bodyPr/>
        <a:lstStyle/>
        <a:p>
          <a:r>
            <a:rPr lang="en-US"/>
            <a:t>Darba kvantums</a:t>
          </a:r>
        </a:p>
      </dgm:t>
    </dgm:pt>
    <dgm:pt modelId="{D50C9DDF-B435-4C66-8C74-A1305709D096}" type="parTrans" cxnId="{A28D8E7C-1596-4E50-86DF-6A40A312D2F1}">
      <dgm:prSet/>
      <dgm:spPr/>
      <dgm:t>
        <a:bodyPr/>
        <a:lstStyle/>
        <a:p>
          <a:endParaRPr lang="en-US"/>
        </a:p>
      </dgm:t>
    </dgm:pt>
    <dgm:pt modelId="{3F695732-C92C-4C80-862E-03243AE3A380}" type="sibTrans" cxnId="{A28D8E7C-1596-4E50-86DF-6A40A312D2F1}">
      <dgm:prSet/>
      <dgm:spPr/>
      <dgm:t>
        <a:bodyPr/>
        <a:lstStyle/>
        <a:p>
          <a:endParaRPr lang="en-US"/>
        </a:p>
      </dgm:t>
    </dgm:pt>
    <dgm:pt modelId="{50B42238-8779-4E98-974E-1B3FD20881A5}" type="pres">
      <dgm:prSet presAssocID="{C2CD8CAD-176B-4B7D-9F3F-CF26F77697D7}" presName="linear" presStyleCnt="0">
        <dgm:presLayoutVars>
          <dgm:dir/>
          <dgm:animLvl val="lvl"/>
          <dgm:resizeHandles val="exact"/>
        </dgm:presLayoutVars>
      </dgm:prSet>
      <dgm:spPr/>
    </dgm:pt>
    <dgm:pt modelId="{B0C6513C-4277-409F-89AA-8B13E5592DB7}" type="pres">
      <dgm:prSet presAssocID="{EEFE5446-69CD-4E54-9663-A9820204BB5B}" presName="parentLin" presStyleCnt="0"/>
      <dgm:spPr/>
    </dgm:pt>
    <dgm:pt modelId="{6F7F965F-7911-4FDC-B19F-9541C1483634}" type="pres">
      <dgm:prSet presAssocID="{EEFE5446-69CD-4E54-9663-A9820204BB5B}" presName="parentLeftMargin" presStyleLbl="node1" presStyleIdx="0" presStyleCnt="4"/>
      <dgm:spPr/>
    </dgm:pt>
    <dgm:pt modelId="{E96A3FA7-1DA5-4683-BFE4-E75E3D152E1B}" type="pres">
      <dgm:prSet presAssocID="{EEFE5446-69CD-4E54-9663-A9820204BB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CD71C3-2CE3-4117-8DA8-E155316BBDEE}" type="pres">
      <dgm:prSet presAssocID="{EEFE5446-69CD-4E54-9663-A9820204BB5B}" presName="negativeSpace" presStyleCnt="0"/>
      <dgm:spPr/>
    </dgm:pt>
    <dgm:pt modelId="{8F518032-56C8-4DAB-8633-4B990F297960}" type="pres">
      <dgm:prSet presAssocID="{EEFE5446-69CD-4E54-9663-A9820204BB5B}" presName="childText" presStyleLbl="conFgAcc1" presStyleIdx="0" presStyleCnt="4">
        <dgm:presLayoutVars>
          <dgm:bulletEnabled val="1"/>
        </dgm:presLayoutVars>
      </dgm:prSet>
      <dgm:spPr/>
    </dgm:pt>
    <dgm:pt modelId="{B756F942-8964-4075-9B37-F7A692DC9595}" type="pres">
      <dgm:prSet presAssocID="{49349CC7-55D8-41D0-ABAA-A0176E0BED78}" presName="spaceBetweenRectangles" presStyleCnt="0"/>
      <dgm:spPr/>
    </dgm:pt>
    <dgm:pt modelId="{6A34D7D5-6D4B-4CAD-A536-375E0AA3AF50}" type="pres">
      <dgm:prSet presAssocID="{32215BD4-2757-49D6-9977-057B90ED9810}" presName="parentLin" presStyleCnt="0"/>
      <dgm:spPr/>
    </dgm:pt>
    <dgm:pt modelId="{A94BBE0E-F20D-4150-9154-2637BBE5920F}" type="pres">
      <dgm:prSet presAssocID="{32215BD4-2757-49D6-9977-057B90ED9810}" presName="parentLeftMargin" presStyleLbl="node1" presStyleIdx="0" presStyleCnt="4"/>
      <dgm:spPr/>
    </dgm:pt>
    <dgm:pt modelId="{2BF3F843-6B58-419E-8ED4-500E02A4070E}" type="pres">
      <dgm:prSet presAssocID="{32215BD4-2757-49D6-9977-057B90ED98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F3000D-2107-4E4C-80C2-571CDC2653B4}" type="pres">
      <dgm:prSet presAssocID="{32215BD4-2757-49D6-9977-057B90ED9810}" presName="negativeSpace" presStyleCnt="0"/>
      <dgm:spPr/>
    </dgm:pt>
    <dgm:pt modelId="{789E8955-3F4C-4804-A0F1-406B110381A5}" type="pres">
      <dgm:prSet presAssocID="{32215BD4-2757-49D6-9977-057B90ED9810}" presName="childText" presStyleLbl="conFgAcc1" presStyleIdx="1" presStyleCnt="4">
        <dgm:presLayoutVars>
          <dgm:bulletEnabled val="1"/>
        </dgm:presLayoutVars>
      </dgm:prSet>
      <dgm:spPr/>
    </dgm:pt>
    <dgm:pt modelId="{10929D1B-4B49-4DD1-84A9-7D5488499C80}" type="pres">
      <dgm:prSet presAssocID="{32C30140-B311-4C8A-8A87-DF018BC975BB}" presName="spaceBetweenRectangles" presStyleCnt="0"/>
      <dgm:spPr/>
    </dgm:pt>
    <dgm:pt modelId="{7144B82B-68FA-40A7-91D3-A81EF8BAC0A8}" type="pres">
      <dgm:prSet presAssocID="{B2AB82C4-AC1E-41F3-941B-676B8875F32B}" presName="parentLin" presStyleCnt="0"/>
      <dgm:spPr/>
    </dgm:pt>
    <dgm:pt modelId="{9B2A08E8-B226-4C22-B245-475B11BA9073}" type="pres">
      <dgm:prSet presAssocID="{B2AB82C4-AC1E-41F3-941B-676B8875F32B}" presName="parentLeftMargin" presStyleLbl="node1" presStyleIdx="1" presStyleCnt="4"/>
      <dgm:spPr/>
    </dgm:pt>
    <dgm:pt modelId="{AC093E3D-9A27-47A2-9528-24815FA4FCD8}" type="pres">
      <dgm:prSet presAssocID="{B2AB82C4-AC1E-41F3-941B-676B8875F3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87D33C-52BB-423F-A063-09ADE44982BA}" type="pres">
      <dgm:prSet presAssocID="{B2AB82C4-AC1E-41F3-941B-676B8875F32B}" presName="negativeSpace" presStyleCnt="0"/>
      <dgm:spPr/>
    </dgm:pt>
    <dgm:pt modelId="{281512A8-2B40-464A-BAD3-B1D91EC70A20}" type="pres">
      <dgm:prSet presAssocID="{B2AB82C4-AC1E-41F3-941B-676B8875F32B}" presName="childText" presStyleLbl="conFgAcc1" presStyleIdx="2" presStyleCnt="4">
        <dgm:presLayoutVars>
          <dgm:bulletEnabled val="1"/>
        </dgm:presLayoutVars>
      </dgm:prSet>
      <dgm:spPr/>
    </dgm:pt>
    <dgm:pt modelId="{B62FC10B-E01F-4B08-9836-C0014D322FB0}" type="pres">
      <dgm:prSet presAssocID="{11C82ED5-F500-4819-8B7A-F6C0982FC95C}" presName="spaceBetweenRectangles" presStyleCnt="0"/>
      <dgm:spPr/>
    </dgm:pt>
    <dgm:pt modelId="{C7066824-E5C9-4FB0-A468-CBB9C2921B0A}" type="pres">
      <dgm:prSet presAssocID="{1935E978-8D91-465A-BBA9-AE2282A89BDC}" presName="parentLin" presStyleCnt="0"/>
      <dgm:spPr/>
    </dgm:pt>
    <dgm:pt modelId="{6581CEF1-653B-4C7D-99DB-C9F7E2D9FE5D}" type="pres">
      <dgm:prSet presAssocID="{1935E978-8D91-465A-BBA9-AE2282A89BDC}" presName="parentLeftMargin" presStyleLbl="node1" presStyleIdx="2" presStyleCnt="4"/>
      <dgm:spPr/>
    </dgm:pt>
    <dgm:pt modelId="{2311D3B2-FD70-424A-A135-5CD4F82BCF3C}" type="pres">
      <dgm:prSet presAssocID="{1935E978-8D91-465A-BBA9-AE2282A89BD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0026956-95DB-46DD-AD45-6A99A868B531}" type="pres">
      <dgm:prSet presAssocID="{1935E978-8D91-465A-BBA9-AE2282A89BDC}" presName="negativeSpace" presStyleCnt="0"/>
      <dgm:spPr/>
    </dgm:pt>
    <dgm:pt modelId="{57D1BE6A-32D4-4F58-A0A2-96BA8CB9525D}" type="pres">
      <dgm:prSet presAssocID="{1935E978-8D91-465A-BBA9-AE2282A89B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177740A-478F-40ED-926A-75EC77C4F516}" type="presOf" srcId="{B2AB82C4-AC1E-41F3-941B-676B8875F32B}" destId="{AC093E3D-9A27-47A2-9528-24815FA4FCD8}" srcOrd="1" destOrd="0" presId="urn:microsoft.com/office/officeart/2005/8/layout/list1"/>
    <dgm:cxn modelId="{DC0E8629-81B6-4CBD-82F9-FE03B0775E20}" srcId="{C2CD8CAD-176B-4B7D-9F3F-CF26F77697D7}" destId="{B2AB82C4-AC1E-41F3-941B-676B8875F32B}" srcOrd="2" destOrd="0" parTransId="{2E91F12E-4AE2-4629-B3C8-9147A70AC5B0}" sibTransId="{11C82ED5-F500-4819-8B7A-F6C0982FC95C}"/>
    <dgm:cxn modelId="{419FED75-1780-49DF-8908-55800F7F10C6}" type="presOf" srcId="{32215BD4-2757-49D6-9977-057B90ED9810}" destId="{2BF3F843-6B58-419E-8ED4-500E02A4070E}" srcOrd="1" destOrd="0" presId="urn:microsoft.com/office/officeart/2005/8/layout/list1"/>
    <dgm:cxn modelId="{7434EF7B-D35B-4749-A810-B4D70E9C5474}" srcId="{C2CD8CAD-176B-4B7D-9F3F-CF26F77697D7}" destId="{EEFE5446-69CD-4E54-9663-A9820204BB5B}" srcOrd="0" destOrd="0" parTransId="{035884F2-825F-4976-AC54-90CF90E4920C}" sibTransId="{49349CC7-55D8-41D0-ABAA-A0176E0BED78}"/>
    <dgm:cxn modelId="{A28D8E7C-1596-4E50-86DF-6A40A312D2F1}" srcId="{C2CD8CAD-176B-4B7D-9F3F-CF26F77697D7}" destId="{1935E978-8D91-465A-BBA9-AE2282A89BDC}" srcOrd="3" destOrd="0" parTransId="{D50C9DDF-B435-4C66-8C74-A1305709D096}" sibTransId="{3F695732-C92C-4C80-862E-03243AE3A380}"/>
    <dgm:cxn modelId="{8922DC8A-22D8-4A0A-92A2-A31F7867C95C}" type="presOf" srcId="{1935E978-8D91-465A-BBA9-AE2282A89BDC}" destId="{6581CEF1-653B-4C7D-99DB-C9F7E2D9FE5D}" srcOrd="0" destOrd="0" presId="urn:microsoft.com/office/officeart/2005/8/layout/list1"/>
    <dgm:cxn modelId="{1BD9CBA0-7E42-4FA9-94FF-00A6126C8993}" srcId="{C2CD8CAD-176B-4B7D-9F3F-CF26F77697D7}" destId="{32215BD4-2757-49D6-9977-057B90ED9810}" srcOrd="1" destOrd="0" parTransId="{C4D11FD5-C2D4-49F0-AC38-1F718DEC28C0}" sibTransId="{32C30140-B311-4C8A-8A87-DF018BC975BB}"/>
    <dgm:cxn modelId="{79A8D1A7-1F7F-48C5-B4A1-40353E03D1EE}" type="presOf" srcId="{32215BD4-2757-49D6-9977-057B90ED9810}" destId="{A94BBE0E-F20D-4150-9154-2637BBE5920F}" srcOrd="0" destOrd="0" presId="urn:microsoft.com/office/officeart/2005/8/layout/list1"/>
    <dgm:cxn modelId="{79C6E9AD-2AD8-4261-A3B2-BA1BA553E5DF}" type="presOf" srcId="{C2CD8CAD-176B-4B7D-9F3F-CF26F77697D7}" destId="{50B42238-8779-4E98-974E-1B3FD20881A5}" srcOrd="0" destOrd="0" presId="urn:microsoft.com/office/officeart/2005/8/layout/list1"/>
    <dgm:cxn modelId="{C241E9B3-3E7A-4913-9CCE-F8A2321903D9}" type="presOf" srcId="{1935E978-8D91-465A-BBA9-AE2282A89BDC}" destId="{2311D3B2-FD70-424A-A135-5CD4F82BCF3C}" srcOrd="1" destOrd="0" presId="urn:microsoft.com/office/officeart/2005/8/layout/list1"/>
    <dgm:cxn modelId="{FA23AAC8-B307-4003-B2A1-AFAD8C2B50A7}" type="presOf" srcId="{EEFE5446-69CD-4E54-9663-A9820204BB5B}" destId="{6F7F965F-7911-4FDC-B19F-9541C1483634}" srcOrd="0" destOrd="0" presId="urn:microsoft.com/office/officeart/2005/8/layout/list1"/>
    <dgm:cxn modelId="{0E524BEA-9FB3-4DDD-BCDA-904C48120D2C}" type="presOf" srcId="{EEFE5446-69CD-4E54-9663-A9820204BB5B}" destId="{E96A3FA7-1DA5-4683-BFE4-E75E3D152E1B}" srcOrd="1" destOrd="0" presId="urn:microsoft.com/office/officeart/2005/8/layout/list1"/>
    <dgm:cxn modelId="{D8FD8BEB-A4B4-4E4C-B7F1-1A219EE5689E}" type="presOf" srcId="{B2AB82C4-AC1E-41F3-941B-676B8875F32B}" destId="{9B2A08E8-B226-4C22-B245-475B11BA9073}" srcOrd="0" destOrd="0" presId="urn:microsoft.com/office/officeart/2005/8/layout/list1"/>
    <dgm:cxn modelId="{58C0AAAD-3EAD-41CE-BD47-4B2CE430F4AE}" type="presParOf" srcId="{50B42238-8779-4E98-974E-1B3FD20881A5}" destId="{B0C6513C-4277-409F-89AA-8B13E5592DB7}" srcOrd="0" destOrd="0" presId="urn:microsoft.com/office/officeart/2005/8/layout/list1"/>
    <dgm:cxn modelId="{D48627D8-86B7-417C-B1EB-99145CE9C66F}" type="presParOf" srcId="{B0C6513C-4277-409F-89AA-8B13E5592DB7}" destId="{6F7F965F-7911-4FDC-B19F-9541C1483634}" srcOrd="0" destOrd="0" presId="urn:microsoft.com/office/officeart/2005/8/layout/list1"/>
    <dgm:cxn modelId="{016B2EE9-3041-4E85-AEF7-6B1AFFEBB45D}" type="presParOf" srcId="{B0C6513C-4277-409F-89AA-8B13E5592DB7}" destId="{E96A3FA7-1DA5-4683-BFE4-E75E3D152E1B}" srcOrd="1" destOrd="0" presId="urn:microsoft.com/office/officeart/2005/8/layout/list1"/>
    <dgm:cxn modelId="{D1188A3B-9407-4B55-88BB-8A4C8F133EA6}" type="presParOf" srcId="{50B42238-8779-4E98-974E-1B3FD20881A5}" destId="{E0CD71C3-2CE3-4117-8DA8-E155316BBDEE}" srcOrd="1" destOrd="0" presId="urn:microsoft.com/office/officeart/2005/8/layout/list1"/>
    <dgm:cxn modelId="{A5821E23-6531-4DC3-9BA0-9D59EE3CD144}" type="presParOf" srcId="{50B42238-8779-4E98-974E-1B3FD20881A5}" destId="{8F518032-56C8-4DAB-8633-4B990F297960}" srcOrd="2" destOrd="0" presId="urn:microsoft.com/office/officeart/2005/8/layout/list1"/>
    <dgm:cxn modelId="{89C89A27-D600-42B0-8BFE-BA79B66A9703}" type="presParOf" srcId="{50B42238-8779-4E98-974E-1B3FD20881A5}" destId="{B756F942-8964-4075-9B37-F7A692DC9595}" srcOrd="3" destOrd="0" presId="urn:microsoft.com/office/officeart/2005/8/layout/list1"/>
    <dgm:cxn modelId="{639671C2-B240-4E58-8528-90EC219D7005}" type="presParOf" srcId="{50B42238-8779-4E98-974E-1B3FD20881A5}" destId="{6A34D7D5-6D4B-4CAD-A536-375E0AA3AF50}" srcOrd="4" destOrd="0" presId="urn:microsoft.com/office/officeart/2005/8/layout/list1"/>
    <dgm:cxn modelId="{67E12F46-560A-45A2-83A7-BBBBB0E94835}" type="presParOf" srcId="{6A34D7D5-6D4B-4CAD-A536-375E0AA3AF50}" destId="{A94BBE0E-F20D-4150-9154-2637BBE5920F}" srcOrd="0" destOrd="0" presId="urn:microsoft.com/office/officeart/2005/8/layout/list1"/>
    <dgm:cxn modelId="{56C49804-DFAF-4BA0-8272-884A0C3831CC}" type="presParOf" srcId="{6A34D7D5-6D4B-4CAD-A536-375E0AA3AF50}" destId="{2BF3F843-6B58-419E-8ED4-500E02A4070E}" srcOrd="1" destOrd="0" presId="urn:microsoft.com/office/officeart/2005/8/layout/list1"/>
    <dgm:cxn modelId="{3CBDB0D8-116E-4989-87D3-ABDD2E09DF00}" type="presParOf" srcId="{50B42238-8779-4E98-974E-1B3FD20881A5}" destId="{E0F3000D-2107-4E4C-80C2-571CDC2653B4}" srcOrd="5" destOrd="0" presId="urn:microsoft.com/office/officeart/2005/8/layout/list1"/>
    <dgm:cxn modelId="{DA3D6E5B-2C8E-40D6-A447-AFBC9E1A68C2}" type="presParOf" srcId="{50B42238-8779-4E98-974E-1B3FD20881A5}" destId="{789E8955-3F4C-4804-A0F1-406B110381A5}" srcOrd="6" destOrd="0" presId="urn:microsoft.com/office/officeart/2005/8/layout/list1"/>
    <dgm:cxn modelId="{A68F6FE7-E9B3-4ECF-B26F-83F0055602A4}" type="presParOf" srcId="{50B42238-8779-4E98-974E-1B3FD20881A5}" destId="{10929D1B-4B49-4DD1-84A9-7D5488499C80}" srcOrd="7" destOrd="0" presId="urn:microsoft.com/office/officeart/2005/8/layout/list1"/>
    <dgm:cxn modelId="{352D02E4-5681-4836-8522-E0CDA135C762}" type="presParOf" srcId="{50B42238-8779-4E98-974E-1B3FD20881A5}" destId="{7144B82B-68FA-40A7-91D3-A81EF8BAC0A8}" srcOrd="8" destOrd="0" presId="urn:microsoft.com/office/officeart/2005/8/layout/list1"/>
    <dgm:cxn modelId="{6AB23CF9-E745-48F9-8E52-2E440002A6F2}" type="presParOf" srcId="{7144B82B-68FA-40A7-91D3-A81EF8BAC0A8}" destId="{9B2A08E8-B226-4C22-B245-475B11BA9073}" srcOrd="0" destOrd="0" presId="urn:microsoft.com/office/officeart/2005/8/layout/list1"/>
    <dgm:cxn modelId="{11D49728-4D9C-4A78-9133-27E05CAEC438}" type="presParOf" srcId="{7144B82B-68FA-40A7-91D3-A81EF8BAC0A8}" destId="{AC093E3D-9A27-47A2-9528-24815FA4FCD8}" srcOrd="1" destOrd="0" presId="urn:microsoft.com/office/officeart/2005/8/layout/list1"/>
    <dgm:cxn modelId="{7049F2C2-422C-427D-A3EC-01EBD2B00E47}" type="presParOf" srcId="{50B42238-8779-4E98-974E-1B3FD20881A5}" destId="{A587D33C-52BB-423F-A063-09ADE44982BA}" srcOrd="9" destOrd="0" presId="urn:microsoft.com/office/officeart/2005/8/layout/list1"/>
    <dgm:cxn modelId="{E68BA882-C12B-421D-ACB8-FF22ACF12554}" type="presParOf" srcId="{50B42238-8779-4E98-974E-1B3FD20881A5}" destId="{281512A8-2B40-464A-BAD3-B1D91EC70A20}" srcOrd="10" destOrd="0" presId="urn:microsoft.com/office/officeart/2005/8/layout/list1"/>
    <dgm:cxn modelId="{0BFA4B1F-6DE9-40E3-9D71-673F5E47FBB0}" type="presParOf" srcId="{50B42238-8779-4E98-974E-1B3FD20881A5}" destId="{B62FC10B-E01F-4B08-9836-C0014D322FB0}" srcOrd="11" destOrd="0" presId="urn:microsoft.com/office/officeart/2005/8/layout/list1"/>
    <dgm:cxn modelId="{D7A3D57C-D6A0-4AC4-B1D4-1097B3EE026A}" type="presParOf" srcId="{50B42238-8779-4E98-974E-1B3FD20881A5}" destId="{C7066824-E5C9-4FB0-A468-CBB9C2921B0A}" srcOrd="12" destOrd="0" presId="urn:microsoft.com/office/officeart/2005/8/layout/list1"/>
    <dgm:cxn modelId="{92A9F4FD-1019-4488-9FA2-93ED244291F4}" type="presParOf" srcId="{C7066824-E5C9-4FB0-A468-CBB9C2921B0A}" destId="{6581CEF1-653B-4C7D-99DB-C9F7E2D9FE5D}" srcOrd="0" destOrd="0" presId="urn:microsoft.com/office/officeart/2005/8/layout/list1"/>
    <dgm:cxn modelId="{97D0B519-E7A7-4797-8DEC-440F2F6899C1}" type="presParOf" srcId="{C7066824-E5C9-4FB0-A468-CBB9C2921B0A}" destId="{2311D3B2-FD70-424A-A135-5CD4F82BCF3C}" srcOrd="1" destOrd="0" presId="urn:microsoft.com/office/officeart/2005/8/layout/list1"/>
    <dgm:cxn modelId="{843A1A1A-E4C3-43E2-AC67-9B86E00248B6}" type="presParOf" srcId="{50B42238-8779-4E98-974E-1B3FD20881A5}" destId="{60026956-95DB-46DD-AD45-6A99A868B531}" srcOrd="13" destOrd="0" presId="urn:microsoft.com/office/officeart/2005/8/layout/list1"/>
    <dgm:cxn modelId="{1BCED2B1-4713-4F18-AC20-2DA76B237737}" type="presParOf" srcId="{50B42238-8779-4E98-974E-1B3FD20881A5}" destId="{57D1BE6A-32D4-4F58-A0A2-96BA8CB9525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904ABC-C81F-42F7-9A2F-A988CE06BF8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6C28EA-5CB2-42B1-BE6B-2F44B98880D1}">
      <dgm:prSet/>
      <dgm:spPr/>
      <dgm:t>
        <a:bodyPr/>
        <a:lstStyle/>
        <a:p>
          <a:pPr algn="ctr"/>
          <a:r>
            <a:rPr lang="en-US" dirty="0" err="1"/>
            <a:t>Turpmākās</a:t>
          </a:r>
          <a:r>
            <a:rPr lang="en-US" dirty="0"/>
            <a:t> </a:t>
          </a:r>
          <a:r>
            <a:rPr lang="en-US" dirty="0" err="1"/>
            <a:t>darbības</a:t>
          </a:r>
          <a:r>
            <a:rPr lang="en-US" dirty="0"/>
            <a:t> </a:t>
          </a:r>
          <a:r>
            <a:rPr lang="en-US" dirty="0" err="1"/>
            <a:t>saistībā</a:t>
          </a:r>
          <a:r>
            <a:rPr lang="en-US" dirty="0"/>
            <a:t>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organizāciju</a:t>
          </a:r>
          <a:r>
            <a:rPr lang="en-US" dirty="0"/>
            <a:t> </a:t>
          </a:r>
        </a:p>
      </dgm:t>
    </dgm:pt>
    <dgm:pt modelId="{6044BD92-47CE-4433-86DA-A6B3DD576B7F}" type="parTrans" cxnId="{C792AD13-ED3D-44AE-AD2D-C95A7D040A04}">
      <dgm:prSet/>
      <dgm:spPr/>
      <dgm:t>
        <a:bodyPr/>
        <a:lstStyle/>
        <a:p>
          <a:endParaRPr lang="en-US"/>
        </a:p>
      </dgm:t>
    </dgm:pt>
    <dgm:pt modelId="{D9911189-771D-4939-BF27-14E98FAFC12A}" type="sibTrans" cxnId="{C792AD13-ED3D-44AE-AD2D-C95A7D040A04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9582F1CE-AB04-4987-BE03-CCE5C7CB46CC}">
      <dgm:prSet/>
      <dgm:spPr/>
      <dgm:t>
        <a:bodyPr/>
        <a:lstStyle/>
        <a:p>
          <a:pPr algn="ctr"/>
          <a:r>
            <a:rPr lang="en-US" dirty="0" err="1"/>
            <a:t>Turpmākās</a:t>
          </a:r>
          <a:r>
            <a:rPr lang="en-US" dirty="0"/>
            <a:t> </a:t>
          </a:r>
          <a:r>
            <a:rPr lang="en-US" dirty="0" err="1"/>
            <a:t>dzīves</a:t>
          </a:r>
          <a:r>
            <a:rPr lang="en-US" dirty="0"/>
            <a:t> gaitas</a:t>
          </a:r>
        </a:p>
      </dgm:t>
    </dgm:pt>
    <dgm:pt modelId="{AF93BD83-38D4-4CB0-9B31-2B998E2FDAC0}" type="parTrans" cxnId="{7E8EF8E9-EE41-40D4-88C4-9E3D1B1C30CF}">
      <dgm:prSet/>
      <dgm:spPr/>
      <dgm:t>
        <a:bodyPr/>
        <a:lstStyle/>
        <a:p>
          <a:endParaRPr lang="en-US"/>
        </a:p>
      </dgm:t>
    </dgm:pt>
    <dgm:pt modelId="{08118BED-712A-41C5-BE2C-5B58E2E46DE0}" type="sibTrans" cxnId="{7E8EF8E9-EE41-40D4-88C4-9E3D1B1C30CF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8C18AF56-4E62-411F-AFE3-C2A39916EA54}">
      <dgm:prSet/>
      <dgm:spPr/>
      <dgm:t>
        <a:bodyPr/>
        <a:lstStyle/>
        <a:p>
          <a:pPr algn="ctr"/>
          <a:r>
            <a:rPr lang="en-US" dirty="0" err="1"/>
            <a:t>Plāns</a:t>
          </a:r>
          <a:r>
            <a:rPr lang="en-US" dirty="0"/>
            <a:t>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šo</a:t>
          </a:r>
          <a:r>
            <a:rPr lang="en-US" dirty="0"/>
            <a:t> </a:t>
          </a:r>
          <a:r>
            <a:rPr lang="en-US" dirty="0" err="1"/>
            <a:t>projektu</a:t>
          </a:r>
          <a:endParaRPr lang="en-US" dirty="0"/>
        </a:p>
      </dgm:t>
    </dgm:pt>
    <dgm:pt modelId="{AB902AAF-C5EA-469C-A1B4-61953D457567}" type="parTrans" cxnId="{119C56D7-D417-46D7-B733-D76DD7AF886E}">
      <dgm:prSet/>
      <dgm:spPr/>
      <dgm:t>
        <a:bodyPr/>
        <a:lstStyle/>
        <a:p>
          <a:endParaRPr lang="en-US"/>
        </a:p>
      </dgm:t>
    </dgm:pt>
    <dgm:pt modelId="{F6829ADE-247E-4CD4-9097-8D1606781397}" type="sibTrans" cxnId="{119C56D7-D417-46D7-B733-D76DD7AF886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C5C237F-97AE-44A3-97C0-54AFF36A0941}" type="pres">
      <dgm:prSet presAssocID="{F8904ABC-C81F-42F7-9A2F-A988CE06BF89}" presName="Name0" presStyleCnt="0">
        <dgm:presLayoutVars>
          <dgm:animLvl val="lvl"/>
          <dgm:resizeHandles val="exact"/>
        </dgm:presLayoutVars>
      </dgm:prSet>
      <dgm:spPr/>
    </dgm:pt>
    <dgm:pt modelId="{E3F8118F-B4DC-4C28-8D2A-A44F445E4002}" type="pres">
      <dgm:prSet presAssocID="{846C28EA-5CB2-42B1-BE6B-2F44B98880D1}" presName="compositeNode" presStyleCnt="0">
        <dgm:presLayoutVars>
          <dgm:bulletEnabled val="1"/>
        </dgm:presLayoutVars>
      </dgm:prSet>
      <dgm:spPr/>
    </dgm:pt>
    <dgm:pt modelId="{4F17C358-88E2-4382-8E74-2BC0DAC45820}" type="pres">
      <dgm:prSet presAssocID="{846C28EA-5CB2-42B1-BE6B-2F44B98880D1}" presName="bgRect" presStyleLbl="bgAccFollowNode1" presStyleIdx="0" presStyleCnt="3"/>
      <dgm:spPr/>
    </dgm:pt>
    <dgm:pt modelId="{74642B03-C07F-4B3D-87E6-53373419CA83}" type="pres">
      <dgm:prSet presAssocID="{D9911189-771D-4939-BF27-14E98FAFC12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B935910-CF38-46CA-B23E-6D5F7EFAAF12}" type="pres">
      <dgm:prSet presAssocID="{846C28EA-5CB2-42B1-BE6B-2F44B98880D1}" presName="bottomLine" presStyleLbl="alignNode1" presStyleIdx="1" presStyleCnt="6">
        <dgm:presLayoutVars/>
      </dgm:prSet>
      <dgm:spPr/>
    </dgm:pt>
    <dgm:pt modelId="{9FF97C93-6D5E-4A8C-8610-A332D86BA4BA}" type="pres">
      <dgm:prSet presAssocID="{846C28EA-5CB2-42B1-BE6B-2F44B98880D1}" presName="nodeText" presStyleLbl="bgAccFollowNode1" presStyleIdx="0" presStyleCnt="3">
        <dgm:presLayoutVars>
          <dgm:bulletEnabled val="1"/>
        </dgm:presLayoutVars>
      </dgm:prSet>
      <dgm:spPr/>
    </dgm:pt>
    <dgm:pt modelId="{F6A7C100-779D-4562-BA39-1003B7569E20}" type="pres">
      <dgm:prSet presAssocID="{D9911189-771D-4939-BF27-14E98FAFC12A}" presName="sibTrans" presStyleCnt="0"/>
      <dgm:spPr/>
    </dgm:pt>
    <dgm:pt modelId="{D2722DE9-66B5-4A4A-98BC-EAF302396553}" type="pres">
      <dgm:prSet presAssocID="{9582F1CE-AB04-4987-BE03-CCE5C7CB46CC}" presName="compositeNode" presStyleCnt="0">
        <dgm:presLayoutVars>
          <dgm:bulletEnabled val="1"/>
        </dgm:presLayoutVars>
      </dgm:prSet>
      <dgm:spPr/>
    </dgm:pt>
    <dgm:pt modelId="{AEC9C5BD-6CD7-4C9B-9B74-949C8B097309}" type="pres">
      <dgm:prSet presAssocID="{9582F1CE-AB04-4987-BE03-CCE5C7CB46CC}" presName="bgRect" presStyleLbl="bgAccFollowNode1" presStyleIdx="1" presStyleCnt="3"/>
      <dgm:spPr/>
    </dgm:pt>
    <dgm:pt modelId="{CC359558-ADA3-4066-A149-BBABDBCFC53C}" type="pres">
      <dgm:prSet presAssocID="{08118BED-712A-41C5-BE2C-5B58E2E46DE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A35245C-22FF-4ACB-A443-11D81DF8E093}" type="pres">
      <dgm:prSet presAssocID="{9582F1CE-AB04-4987-BE03-CCE5C7CB46CC}" presName="bottomLine" presStyleLbl="alignNode1" presStyleIdx="3" presStyleCnt="6">
        <dgm:presLayoutVars/>
      </dgm:prSet>
      <dgm:spPr/>
    </dgm:pt>
    <dgm:pt modelId="{7236867D-F842-4CC4-92A6-3AD6116010BF}" type="pres">
      <dgm:prSet presAssocID="{9582F1CE-AB04-4987-BE03-CCE5C7CB46CC}" presName="nodeText" presStyleLbl="bgAccFollowNode1" presStyleIdx="1" presStyleCnt="3">
        <dgm:presLayoutVars>
          <dgm:bulletEnabled val="1"/>
        </dgm:presLayoutVars>
      </dgm:prSet>
      <dgm:spPr/>
    </dgm:pt>
    <dgm:pt modelId="{AB018F8F-726A-4FA0-8F5E-87458F800887}" type="pres">
      <dgm:prSet presAssocID="{08118BED-712A-41C5-BE2C-5B58E2E46DE0}" presName="sibTrans" presStyleCnt="0"/>
      <dgm:spPr/>
    </dgm:pt>
    <dgm:pt modelId="{CCCCF232-313A-4EAC-8C94-1EF3D968986A}" type="pres">
      <dgm:prSet presAssocID="{8C18AF56-4E62-411F-AFE3-C2A39916EA54}" presName="compositeNode" presStyleCnt="0">
        <dgm:presLayoutVars>
          <dgm:bulletEnabled val="1"/>
        </dgm:presLayoutVars>
      </dgm:prSet>
      <dgm:spPr/>
    </dgm:pt>
    <dgm:pt modelId="{90A5563D-1D90-4AF7-BEAC-12E45FF79224}" type="pres">
      <dgm:prSet presAssocID="{8C18AF56-4E62-411F-AFE3-C2A39916EA54}" presName="bgRect" presStyleLbl="bgAccFollowNode1" presStyleIdx="2" presStyleCnt="3"/>
      <dgm:spPr/>
    </dgm:pt>
    <dgm:pt modelId="{63CADF77-03FB-4F22-8883-99406DF5425E}" type="pres">
      <dgm:prSet presAssocID="{F6829ADE-247E-4CD4-9097-8D160678139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1A295C0-B484-46F6-A771-ED12D2C2C0BF}" type="pres">
      <dgm:prSet presAssocID="{8C18AF56-4E62-411F-AFE3-C2A39916EA54}" presName="bottomLine" presStyleLbl="alignNode1" presStyleIdx="5" presStyleCnt="6">
        <dgm:presLayoutVars/>
      </dgm:prSet>
      <dgm:spPr/>
    </dgm:pt>
    <dgm:pt modelId="{2508F30D-137F-4FFE-A321-5F3072054414}" type="pres">
      <dgm:prSet presAssocID="{8C18AF56-4E62-411F-AFE3-C2A39916EA5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792AD13-ED3D-44AE-AD2D-C95A7D040A04}" srcId="{F8904ABC-C81F-42F7-9A2F-A988CE06BF89}" destId="{846C28EA-5CB2-42B1-BE6B-2F44B98880D1}" srcOrd="0" destOrd="0" parTransId="{6044BD92-47CE-4433-86DA-A6B3DD576B7F}" sibTransId="{D9911189-771D-4939-BF27-14E98FAFC12A}"/>
    <dgm:cxn modelId="{C3B15F31-6EB7-4591-84B5-B380C3B4FE8C}" type="presOf" srcId="{F8904ABC-C81F-42F7-9A2F-A988CE06BF89}" destId="{2C5C237F-97AE-44A3-97C0-54AFF36A0941}" srcOrd="0" destOrd="0" presId="urn:microsoft.com/office/officeart/2016/7/layout/BasicLinearProcessNumbered"/>
    <dgm:cxn modelId="{441D733C-8F79-448A-811B-69AAAC3A6029}" type="presOf" srcId="{08118BED-712A-41C5-BE2C-5B58E2E46DE0}" destId="{CC359558-ADA3-4066-A149-BBABDBCFC53C}" srcOrd="0" destOrd="0" presId="urn:microsoft.com/office/officeart/2016/7/layout/BasicLinearProcessNumbered"/>
    <dgm:cxn modelId="{8330F74A-B7E6-4744-9E34-735FF1C5B24A}" type="presOf" srcId="{846C28EA-5CB2-42B1-BE6B-2F44B98880D1}" destId="{4F17C358-88E2-4382-8E74-2BC0DAC45820}" srcOrd="0" destOrd="0" presId="urn:microsoft.com/office/officeart/2016/7/layout/BasicLinearProcessNumbered"/>
    <dgm:cxn modelId="{343F276E-7888-47ED-B061-D218959EE52C}" type="presOf" srcId="{9582F1CE-AB04-4987-BE03-CCE5C7CB46CC}" destId="{7236867D-F842-4CC4-92A6-3AD6116010BF}" srcOrd="1" destOrd="0" presId="urn:microsoft.com/office/officeart/2016/7/layout/BasicLinearProcessNumbered"/>
    <dgm:cxn modelId="{AFB6C077-D7E9-4BEE-80FB-EB8B70E15765}" type="presOf" srcId="{F6829ADE-247E-4CD4-9097-8D1606781397}" destId="{63CADF77-03FB-4F22-8883-99406DF5425E}" srcOrd="0" destOrd="0" presId="urn:microsoft.com/office/officeart/2016/7/layout/BasicLinearProcessNumbered"/>
    <dgm:cxn modelId="{C6135798-6382-410C-B0BA-F334170B249F}" type="presOf" srcId="{D9911189-771D-4939-BF27-14E98FAFC12A}" destId="{74642B03-C07F-4B3D-87E6-53373419CA83}" srcOrd="0" destOrd="0" presId="urn:microsoft.com/office/officeart/2016/7/layout/BasicLinearProcessNumbered"/>
    <dgm:cxn modelId="{647894BF-572D-4971-BA72-788B9699552D}" type="presOf" srcId="{846C28EA-5CB2-42B1-BE6B-2F44B98880D1}" destId="{9FF97C93-6D5E-4A8C-8610-A332D86BA4BA}" srcOrd="1" destOrd="0" presId="urn:microsoft.com/office/officeart/2016/7/layout/BasicLinearProcessNumbered"/>
    <dgm:cxn modelId="{F5A289C9-0822-43FB-A904-00D390FBAA0D}" type="presOf" srcId="{8C18AF56-4E62-411F-AFE3-C2A39916EA54}" destId="{90A5563D-1D90-4AF7-BEAC-12E45FF79224}" srcOrd="0" destOrd="0" presId="urn:microsoft.com/office/officeart/2016/7/layout/BasicLinearProcessNumbered"/>
    <dgm:cxn modelId="{34A3D7D5-20C4-4AFC-B221-FCBD8FF6FAD2}" type="presOf" srcId="{8C18AF56-4E62-411F-AFE3-C2A39916EA54}" destId="{2508F30D-137F-4FFE-A321-5F3072054414}" srcOrd="1" destOrd="0" presId="urn:microsoft.com/office/officeart/2016/7/layout/BasicLinearProcessNumbered"/>
    <dgm:cxn modelId="{119C56D7-D417-46D7-B733-D76DD7AF886E}" srcId="{F8904ABC-C81F-42F7-9A2F-A988CE06BF89}" destId="{8C18AF56-4E62-411F-AFE3-C2A39916EA54}" srcOrd="2" destOrd="0" parTransId="{AB902AAF-C5EA-469C-A1B4-61953D457567}" sibTransId="{F6829ADE-247E-4CD4-9097-8D1606781397}"/>
    <dgm:cxn modelId="{B28A86E5-47FF-4C21-A16C-C86E49B06CCD}" type="presOf" srcId="{9582F1CE-AB04-4987-BE03-CCE5C7CB46CC}" destId="{AEC9C5BD-6CD7-4C9B-9B74-949C8B097309}" srcOrd="0" destOrd="0" presId="urn:microsoft.com/office/officeart/2016/7/layout/BasicLinearProcessNumbered"/>
    <dgm:cxn modelId="{7E8EF8E9-EE41-40D4-88C4-9E3D1B1C30CF}" srcId="{F8904ABC-C81F-42F7-9A2F-A988CE06BF89}" destId="{9582F1CE-AB04-4987-BE03-CCE5C7CB46CC}" srcOrd="1" destOrd="0" parTransId="{AF93BD83-38D4-4CB0-9B31-2B998E2FDAC0}" sibTransId="{08118BED-712A-41C5-BE2C-5B58E2E46DE0}"/>
    <dgm:cxn modelId="{690EDB64-2BE6-42A7-A11A-3F96AF7599BE}" type="presParOf" srcId="{2C5C237F-97AE-44A3-97C0-54AFF36A0941}" destId="{E3F8118F-B4DC-4C28-8D2A-A44F445E4002}" srcOrd="0" destOrd="0" presId="urn:microsoft.com/office/officeart/2016/7/layout/BasicLinearProcessNumbered"/>
    <dgm:cxn modelId="{A16637FE-7924-4658-8BBB-F046D987201B}" type="presParOf" srcId="{E3F8118F-B4DC-4C28-8D2A-A44F445E4002}" destId="{4F17C358-88E2-4382-8E74-2BC0DAC45820}" srcOrd="0" destOrd="0" presId="urn:microsoft.com/office/officeart/2016/7/layout/BasicLinearProcessNumbered"/>
    <dgm:cxn modelId="{CC5FA96B-4674-40A5-9688-E91480F1ECA1}" type="presParOf" srcId="{E3F8118F-B4DC-4C28-8D2A-A44F445E4002}" destId="{74642B03-C07F-4B3D-87E6-53373419CA83}" srcOrd="1" destOrd="0" presId="urn:microsoft.com/office/officeart/2016/7/layout/BasicLinearProcessNumbered"/>
    <dgm:cxn modelId="{AEEDCC6F-357A-4E9F-AA41-F82EC4F1882E}" type="presParOf" srcId="{E3F8118F-B4DC-4C28-8D2A-A44F445E4002}" destId="{BB935910-CF38-46CA-B23E-6D5F7EFAAF12}" srcOrd="2" destOrd="0" presId="urn:microsoft.com/office/officeart/2016/7/layout/BasicLinearProcessNumbered"/>
    <dgm:cxn modelId="{7E51D295-86BD-4D6F-921F-826C08ED4220}" type="presParOf" srcId="{E3F8118F-B4DC-4C28-8D2A-A44F445E4002}" destId="{9FF97C93-6D5E-4A8C-8610-A332D86BA4BA}" srcOrd="3" destOrd="0" presId="urn:microsoft.com/office/officeart/2016/7/layout/BasicLinearProcessNumbered"/>
    <dgm:cxn modelId="{AA738185-52F1-47AB-BBA7-A884E48BEFB4}" type="presParOf" srcId="{2C5C237F-97AE-44A3-97C0-54AFF36A0941}" destId="{F6A7C100-779D-4562-BA39-1003B7569E20}" srcOrd="1" destOrd="0" presId="urn:microsoft.com/office/officeart/2016/7/layout/BasicLinearProcessNumbered"/>
    <dgm:cxn modelId="{DB292CE6-D84B-4305-888F-50468AF8A3A3}" type="presParOf" srcId="{2C5C237F-97AE-44A3-97C0-54AFF36A0941}" destId="{D2722DE9-66B5-4A4A-98BC-EAF302396553}" srcOrd="2" destOrd="0" presId="urn:microsoft.com/office/officeart/2016/7/layout/BasicLinearProcessNumbered"/>
    <dgm:cxn modelId="{86F502D2-3B85-4DF5-8BD9-ABCE9737A4BA}" type="presParOf" srcId="{D2722DE9-66B5-4A4A-98BC-EAF302396553}" destId="{AEC9C5BD-6CD7-4C9B-9B74-949C8B097309}" srcOrd="0" destOrd="0" presId="urn:microsoft.com/office/officeart/2016/7/layout/BasicLinearProcessNumbered"/>
    <dgm:cxn modelId="{9EE77314-B57E-43C7-8C32-05D3F95AF628}" type="presParOf" srcId="{D2722DE9-66B5-4A4A-98BC-EAF302396553}" destId="{CC359558-ADA3-4066-A149-BBABDBCFC53C}" srcOrd="1" destOrd="0" presId="urn:microsoft.com/office/officeart/2016/7/layout/BasicLinearProcessNumbered"/>
    <dgm:cxn modelId="{93E36A09-A30D-4294-AEBC-10A5608AE702}" type="presParOf" srcId="{D2722DE9-66B5-4A4A-98BC-EAF302396553}" destId="{1A35245C-22FF-4ACB-A443-11D81DF8E093}" srcOrd="2" destOrd="0" presId="urn:microsoft.com/office/officeart/2016/7/layout/BasicLinearProcessNumbered"/>
    <dgm:cxn modelId="{C25575C0-45BF-417C-B3F6-5948FAD4BC7E}" type="presParOf" srcId="{D2722DE9-66B5-4A4A-98BC-EAF302396553}" destId="{7236867D-F842-4CC4-92A6-3AD6116010BF}" srcOrd="3" destOrd="0" presId="urn:microsoft.com/office/officeart/2016/7/layout/BasicLinearProcessNumbered"/>
    <dgm:cxn modelId="{D54D4814-EE24-4AAD-8686-697876FD5708}" type="presParOf" srcId="{2C5C237F-97AE-44A3-97C0-54AFF36A0941}" destId="{AB018F8F-726A-4FA0-8F5E-87458F800887}" srcOrd="3" destOrd="0" presId="urn:microsoft.com/office/officeart/2016/7/layout/BasicLinearProcessNumbered"/>
    <dgm:cxn modelId="{47581AD8-216B-436E-8592-578283130F0A}" type="presParOf" srcId="{2C5C237F-97AE-44A3-97C0-54AFF36A0941}" destId="{CCCCF232-313A-4EAC-8C94-1EF3D968986A}" srcOrd="4" destOrd="0" presId="urn:microsoft.com/office/officeart/2016/7/layout/BasicLinearProcessNumbered"/>
    <dgm:cxn modelId="{D0BA3BEE-23AB-4030-95C4-E0654265D00A}" type="presParOf" srcId="{CCCCF232-313A-4EAC-8C94-1EF3D968986A}" destId="{90A5563D-1D90-4AF7-BEAC-12E45FF79224}" srcOrd="0" destOrd="0" presId="urn:microsoft.com/office/officeart/2016/7/layout/BasicLinearProcessNumbered"/>
    <dgm:cxn modelId="{650A6D8D-3BCD-42B8-93F5-335EFE49757A}" type="presParOf" srcId="{CCCCF232-313A-4EAC-8C94-1EF3D968986A}" destId="{63CADF77-03FB-4F22-8883-99406DF5425E}" srcOrd="1" destOrd="0" presId="urn:microsoft.com/office/officeart/2016/7/layout/BasicLinearProcessNumbered"/>
    <dgm:cxn modelId="{709DAB8C-8E10-4E8D-95BD-A474E8C94CA6}" type="presParOf" srcId="{CCCCF232-313A-4EAC-8C94-1EF3D968986A}" destId="{81A295C0-B484-46F6-A771-ED12D2C2C0BF}" srcOrd="2" destOrd="0" presId="urn:microsoft.com/office/officeart/2016/7/layout/BasicLinearProcessNumbered"/>
    <dgm:cxn modelId="{5508CDAD-D540-4F60-923C-A04848E18695}" type="presParOf" srcId="{CCCCF232-313A-4EAC-8C94-1EF3D968986A}" destId="{2508F30D-137F-4FFE-A321-5F307205441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4909F-8C3C-4302-9DC5-8AA764DE0BD6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8FCEC-F255-4EB8-BE49-3ED21B28322D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Auditorijas paplašināšana</a:t>
          </a:r>
        </a:p>
      </dsp:txBody>
      <dsp:txXfrm>
        <a:off x="378614" y="886531"/>
        <a:ext cx="2810360" cy="1744948"/>
      </dsp:txXfrm>
    </dsp:sp>
    <dsp:sp modelId="{BC4D7E22-0EB8-491D-8E84-8AB87CFAD9B4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91C22-8161-4578-95AC-A70B06D849E9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Informācijas apkopojums</a:t>
          </a:r>
        </a:p>
      </dsp:txBody>
      <dsp:txXfrm>
        <a:off x="3946203" y="886531"/>
        <a:ext cx="2810360" cy="1744948"/>
      </dsp:txXfrm>
    </dsp:sp>
    <dsp:sp modelId="{AF9967DF-06D0-421C-9131-E110FEE6716F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28C5F-8609-4758-A945-2577DAB5B7EA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Organizācijas izaugsme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98095-7002-4296-8D54-4EB138EC5798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1A288-B06B-41D3-88B0-F7C327B6F6D6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Funkcionāls veikals</a:t>
          </a:r>
        </a:p>
      </dsp:txBody>
      <dsp:txXfrm>
        <a:off x="553160" y="99749"/>
        <a:ext cx="7306160" cy="506120"/>
      </dsp:txXfrm>
    </dsp:sp>
    <dsp:sp modelId="{BB86FE55-CBE5-4602-BE7B-8B9FD4C2FCC9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678E4-AB5C-42DE-8325-F3792318C6BD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Informācija</a:t>
          </a:r>
          <a:r>
            <a:rPr lang="en-US" sz="1900" kern="1200" dirty="0"/>
            <a:t> par </a:t>
          </a:r>
          <a:r>
            <a:rPr lang="en-US" sz="1900" kern="1200" dirty="0" err="1"/>
            <a:t>uzņēmumu</a:t>
          </a:r>
          <a:endParaRPr lang="en-US" sz="1900" kern="1200" dirty="0"/>
        </a:p>
      </dsp:txBody>
      <dsp:txXfrm>
        <a:off x="553160" y="961589"/>
        <a:ext cx="7306160" cy="506120"/>
      </dsp:txXfrm>
    </dsp:sp>
    <dsp:sp modelId="{B9C9EA54-AD45-4C56-ACB9-1DEC65D039F0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152C3-B237-4EFF-9498-22C546AE0C45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Dizains/</a:t>
          </a:r>
          <a:r>
            <a:rPr lang="en-US" sz="1900" kern="1200" dirty="0" err="1"/>
            <a:t>pārskatāmamība</a:t>
          </a:r>
          <a:endParaRPr lang="en-US" sz="1900" kern="1200" dirty="0"/>
        </a:p>
      </dsp:txBody>
      <dsp:txXfrm>
        <a:off x="553160" y="1823429"/>
        <a:ext cx="7306160" cy="506120"/>
      </dsp:txXfrm>
    </dsp:sp>
    <dsp:sp modelId="{50E0A571-7717-4DF2-ABFF-20B3FCB672C8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60F1A-B5BB-4537-A82C-8EF19E9F37D9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Administrācija</a:t>
          </a:r>
        </a:p>
      </dsp:txBody>
      <dsp:txXfrm>
        <a:off x="553160" y="2685269"/>
        <a:ext cx="7306160" cy="506120"/>
      </dsp:txXfrm>
    </dsp:sp>
    <dsp:sp modelId="{E34551DA-2AA5-47F7-BEC3-5B6D4886DCF6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8EEE5-08F1-4201-A98B-B9A6041FF353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Viegli uztverema un viegli izmantojama</a:t>
          </a:r>
        </a:p>
      </dsp:txBody>
      <dsp:txXfrm>
        <a:off x="553160" y="3547109"/>
        <a:ext cx="730616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18032-56C8-4DAB-8633-4B990F297960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A3FA7-1DA5-4683-BFE4-E75E3D152E1B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Laika plānošana</a:t>
          </a:r>
        </a:p>
      </dsp:txBody>
      <dsp:txXfrm>
        <a:off x="560365" y="97774"/>
        <a:ext cx="7291750" cy="639310"/>
      </dsp:txXfrm>
    </dsp:sp>
    <dsp:sp modelId="{789E8955-3F4C-4804-A0F1-406B110381A5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3F843-6B58-419E-8ED4-500E02A4070E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Jauno</a:t>
          </a:r>
          <a:r>
            <a:rPr lang="en-US" sz="2400" kern="1200" dirty="0"/>
            <a:t> </a:t>
          </a:r>
          <a:r>
            <a:rPr lang="en-US" sz="2400" kern="1200" dirty="0" err="1"/>
            <a:t>programmēšanas</a:t>
          </a:r>
          <a:r>
            <a:rPr lang="en-US" sz="2400" kern="1200" dirty="0"/>
            <a:t> </a:t>
          </a:r>
          <a:r>
            <a:rPr lang="en-US" sz="2400" kern="1200" dirty="0" err="1"/>
            <a:t>valodu</a:t>
          </a:r>
          <a:r>
            <a:rPr lang="en-US" sz="2400" kern="1200" dirty="0"/>
            <a:t> </a:t>
          </a:r>
          <a:r>
            <a:rPr lang="en-US" sz="2400" kern="1200" dirty="0" err="1"/>
            <a:t>apguve</a:t>
          </a:r>
          <a:endParaRPr lang="en-US" sz="2400" kern="1200" dirty="0"/>
        </a:p>
      </dsp:txBody>
      <dsp:txXfrm>
        <a:off x="560365" y="1186414"/>
        <a:ext cx="7291750" cy="639310"/>
      </dsp:txXfrm>
    </dsp:sp>
    <dsp:sp modelId="{281512A8-2B40-464A-BAD3-B1D91EC70A20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93E3D-9A27-47A2-9528-24815FA4FCD8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Sadarbošanās</a:t>
          </a:r>
        </a:p>
      </dsp:txBody>
      <dsp:txXfrm>
        <a:off x="560365" y="2275054"/>
        <a:ext cx="7291750" cy="639310"/>
      </dsp:txXfrm>
    </dsp:sp>
    <dsp:sp modelId="{57D1BE6A-32D4-4F58-A0A2-96BA8CB9525D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1D3B2-FD70-424A-A135-5CD4F82BCF3C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Darba kvantums</a:t>
          </a:r>
        </a:p>
      </dsp:txBody>
      <dsp:txXfrm>
        <a:off x="560365" y="3363694"/>
        <a:ext cx="729175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7C358-88E2-4382-8E74-2BC0DAC45820}">
      <dsp:nvSpPr>
        <dsp:cNvPr id="0" name=""/>
        <dsp:cNvSpPr/>
      </dsp:nvSpPr>
      <dsp:spPr>
        <a:xfrm>
          <a:off x="0" y="0"/>
          <a:ext cx="3466703" cy="4157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78" tIns="330200" rIns="27027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Turpmākās</a:t>
          </a:r>
          <a:r>
            <a:rPr lang="en-US" sz="2600" kern="1200" dirty="0"/>
            <a:t> </a:t>
          </a:r>
          <a:r>
            <a:rPr lang="en-US" sz="2600" kern="1200" dirty="0" err="1"/>
            <a:t>darbības</a:t>
          </a:r>
          <a:r>
            <a:rPr lang="en-US" sz="2600" kern="1200" dirty="0"/>
            <a:t> </a:t>
          </a:r>
          <a:r>
            <a:rPr lang="en-US" sz="2600" kern="1200" dirty="0" err="1"/>
            <a:t>saistībā</a:t>
          </a:r>
          <a:r>
            <a:rPr lang="en-US" sz="2600" kern="1200" dirty="0"/>
            <a:t> </a:t>
          </a:r>
          <a:r>
            <a:rPr lang="en-US" sz="2600" kern="1200" dirty="0" err="1"/>
            <a:t>ar</a:t>
          </a:r>
          <a:r>
            <a:rPr lang="en-US" sz="2600" kern="1200" dirty="0"/>
            <a:t> </a:t>
          </a:r>
          <a:r>
            <a:rPr lang="en-US" sz="2600" kern="1200" dirty="0" err="1"/>
            <a:t>organizāciju</a:t>
          </a:r>
          <a:r>
            <a:rPr lang="en-US" sz="2600" kern="1200" dirty="0"/>
            <a:t> </a:t>
          </a:r>
        </a:p>
      </dsp:txBody>
      <dsp:txXfrm>
        <a:off x="0" y="1579912"/>
        <a:ext cx="3466703" cy="2494598"/>
      </dsp:txXfrm>
    </dsp:sp>
    <dsp:sp modelId="{74642B03-C07F-4B3D-87E6-53373419CA83}">
      <dsp:nvSpPr>
        <dsp:cNvPr id="0" name=""/>
        <dsp:cNvSpPr/>
      </dsp:nvSpPr>
      <dsp:spPr>
        <a:xfrm>
          <a:off x="1109701" y="415766"/>
          <a:ext cx="1247299" cy="1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44" tIns="12700" rIns="9724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92364" y="598429"/>
        <a:ext cx="881973" cy="881973"/>
      </dsp:txXfrm>
    </dsp:sp>
    <dsp:sp modelId="{BB935910-CF38-46CA-B23E-6D5F7EFAAF12}">
      <dsp:nvSpPr>
        <dsp:cNvPr id="0" name=""/>
        <dsp:cNvSpPr/>
      </dsp:nvSpPr>
      <dsp:spPr>
        <a:xfrm>
          <a:off x="0" y="4157592"/>
          <a:ext cx="346670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9C5BD-6CD7-4C9B-9B74-949C8B097309}">
      <dsp:nvSpPr>
        <dsp:cNvPr id="0" name=""/>
        <dsp:cNvSpPr/>
      </dsp:nvSpPr>
      <dsp:spPr>
        <a:xfrm>
          <a:off x="3813373" y="0"/>
          <a:ext cx="3466703" cy="4157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78" tIns="330200" rIns="27027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Turpmākās</a:t>
          </a:r>
          <a:r>
            <a:rPr lang="en-US" sz="2600" kern="1200" dirty="0"/>
            <a:t> </a:t>
          </a:r>
          <a:r>
            <a:rPr lang="en-US" sz="2600" kern="1200" dirty="0" err="1"/>
            <a:t>dzīves</a:t>
          </a:r>
          <a:r>
            <a:rPr lang="en-US" sz="2600" kern="1200" dirty="0"/>
            <a:t> gaitas</a:t>
          </a:r>
        </a:p>
      </dsp:txBody>
      <dsp:txXfrm>
        <a:off x="3813373" y="1579912"/>
        <a:ext cx="3466703" cy="2494598"/>
      </dsp:txXfrm>
    </dsp:sp>
    <dsp:sp modelId="{CC359558-ADA3-4066-A149-BBABDBCFC53C}">
      <dsp:nvSpPr>
        <dsp:cNvPr id="0" name=""/>
        <dsp:cNvSpPr/>
      </dsp:nvSpPr>
      <dsp:spPr>
        <a:xfrm>
          <a:off x="4923075" y="415766"/>
          <a:ext cx="1247299" cy="1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44" tIns="12700" rIns="9724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05738" y="598429"/>
        <a:ext cx="881973" cy="881973"/>
      </dsp:txXfrm>
    </dsp:sp>
    <dsp:sp modelId="{1A35245C-22FF-4ACB-A443-11D81DF8E093}">
      <dsp:nvSpPr>
        <dsp:cNvPr id="0" name=""/>
        <dsp:cNvSpPr/>
      </dsp:nvSpPr>
      <dsp:spPr>
        <a:xfrm>
          <a:off x="3813373" y="4157592"/>
          <a:ext cx="346670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5563D-1D90-4AF7-BEAC-12E45FF79224}">
      <dsp:nvSpPr>
        <dsp:cNvPr id="0" name=""/>
        <dsp:cNvSpPr/>
      </dsp:nvSpPr>
      <dsp:spPr>
        <a:xfrm>
          <a:off x="7626746" y="0"/>
          <a:ext cx="3466703" cy="4157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78" tIns="330200" rIns="27027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Plāns</a:t>
          </a:r>
          <a:r>
            <a:rPr lang="en-US" sz="2600" kern="1200" dirty="0"/>
            <a:t> </a:t>
          </a:r>
          <a:r>
            <a:rPr lang="en-US" sz="2600" kern="1200" dirty="0" err="1"/>
            <a:t>ar</a:t>
          </a:r>
          <a:r>
            <a:rPr lang="en-US" sz="2600" kern="1200" dirty="0"/>
            <a:t> </a:t>
          </a:r>
          <a:r>
            <a:rPr lang="en-US" sz="2600" kern="1200" dirty="0" err="1"/>
            <a:t>šo</a:t>
          </a:r>
          <a:r>
            <a:rPr lang="en-US" sz="2600" kern="1200" dirty="0"/>
            <a:t> </a:t>
          </a:r>
          <a:r>
            <a:rPr lang="en-US" sz="2600" kern="1200" dirty="0" err="1"/>
            <a:t>projektu</a:t>
          </a:r>
          <a:endParaRPr lang="en-US" sz="2600" kern="1200" dirty="0"/>
        </a:p>
      </dsp:txBody>
      <dsp:txXfrm>
        <a:off x="7626746" y="1579912"/>
        <a:ext cx="3466703" cy="2494598"/>
      </dsp:txXfrm>
    </dsp:sp>
    <dsp:sp modelId="{63CADF77-03FB-4F22-8883-99406DF5425E}">
      <dsp:nvSpPr>
        <dsp:cNvPr id="0" name=""/>
        <dsp:cNvSpPr/>
      </dsp:nvSpPr>
      <dsp:spPr>
        <a:xfrm>
          <a:off x="8736448" y="415766"/>
          <a:ext cx="1247299" cy="1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44" tIns="12700" rIns="9724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19111" y="598429"/>
        <a:ext cx="881973" cy="881973"/>
      </dsp:txXfrm>
    </dsp:sp>
    <dsp:sp modelId="{81A295C0-B484-46F6-A771-ED12D2C2C0BF}">
      <dsp:nvSpPr>
        <dsp:cNvPr id="0" name=""/>
        <dsp:cNvSpPr/>
      </dsp:nvSpPr>
      <dsp:spPr>
        <a:xfrm>
          <a:off x="7626746" y="4157592"/>
          <a:ext cx="346670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775C-2550-C8A0-8D31-8A4C48FD2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1BBB7-9D23-C38C-B0E1-6E599EFEC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A75F-729F-B357-D5EF-090FBED5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68D4E-D849-68C4-066B-60594FC5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0E13-BA12-E4A2-9415-1321E093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182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BC4B-1DCD-C06B-F7F3-24E9E8AF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84B7B-0C69-2FA2-7DA4-317FAE78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424A-A1B7-34A6-5843-F54761B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A96C-7F02-8B54-3E3E-164E8293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F297B-9BA7-4247-5BCD-2AB1F011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1015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034DC-4162-243D-FCF8-D9DFCE8B5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FE554-6047-4082-43D6-D125B8FD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A335-C46A-0DF5-B38E-70A20394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69F4-959C-3A3B-3E44-A9E9017D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F4AF-0F24-5F2E-B5CE-DEABA139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3487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7E0C-E567-1558-9A49-9E385953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0197-378D-E090-56A1-C1371B77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1A01-BB59-6411-DD62-FB5AFB5E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E048-B75B-B16C-9559-95E5FBB1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21B9-2087-696E-DAB8-8E0B55FC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1806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6A06-583F-B557-A9C8-7496707E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00FC4-4071-F39B-E09F-A584E62C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6B73-CB01-36E7-381F-682CBF91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1B80-B6CE-FBAC-7928-66A7C6CB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3C5C2-18B9-0388-851B-17661572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8985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A854-7A49-846D-C8F6-292DCD3B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E198-E1A0-6FA4-09EB-0D29D6217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A426A-78F6-2B25-5EC0-D473E663A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679CF-B528-91FE-F6DA-8FF86C91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92DB7-C3D1-A9FB-D47E-C8CD2B4D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09202-BE09-C540-3BC5-2A9971AC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6918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504D-F8C6-AD60-07C4-CD16E5A6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6E2D-8A36-2309-D52F-2812A066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E5BD-8BE5-F10B-8316-7E75FCF39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DE1F8-4565-D90C-CFF7-7467E12B2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BEA15-D1C7-B2E2-0E8C-1D8C7C34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3971C-5DC2-FC6E-04E7-7F0C206A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46AF0-EBB8-0F98-CA7C-499A2EA1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EF544-70A2-29DE-9DFA-339F3CBE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1692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44DB-984B-C20A-9B1E-65928DD1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DB52B-1EC0-CC53-9EC9-AB655893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735C-3456-165E-6C84-364A7BBC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94901-A5A8-B9EA-AB4D-79684A62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8206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AAD04-D0A2-0FA6-6D1C-0A457416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29113-BCD3-E799-6825-A7F884B6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893D5-32C4-8272-55E2-DA0C16AD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0289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C8BB-54A9-B4A3-25D9-5E703B9E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3A8E-98EA-5D8B-C03F-C2E4EED5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44324-307B-0900-B912-28851C668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455F7-0C8E-7E8A-55F0-7DBB6D0C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74018-7C62-E837-B08E-CCA1E48A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D4646-E766-2656-9869-9AE039B5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59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649D-FCE3-D2DF-E5B3-F2FFA915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AA67A-BC90-A07D-A766-C545353DD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99E01-A4D6-1441-E0F8-C9BE4733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DF36-E5A5-EF30-4EDB-E260D23F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2A612-6142-6FC7-909A-B80F38D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7EC89-059F-C72A-0139-ACA4E420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290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853D4-0232-0119-B72A-113930D7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E3E0-058C-F2B6-3D6A-03D50C105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884F-C64A-E5F7-1CED-DF759CA33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1C20-F297-4AA8-BE3C-5E676B29EB9B}" type="datetimeFigureOut">
              <a:rPr lang="lv-LV" smtClean="0"/>
              <a:t>20.06.2023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9DE7-20DF-C3CE-970E-DA9FCBC95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B729-D1A3-30F7-33B1-400075330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4922-1807-4525-8C24-E46A89F7EF7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9686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kursadarbs.tabula.id.l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3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03488-8E04-FDB0-499E-9E4D5BFD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>
                <a:latin typeface="Bahnschrift Condensed" panose="020B0502040204020203" pitchFamily="34" charset="0"/>
              </a:rPr>
              <a:t>“Keep the change” mājaslapa</a:t>
            </a:r>
            <a:endParaRPr lang="lv-LV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5B9E7-4490-0791-0A9F-8A56C40E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>
                <a:latin typeface="Bahnschrift Condensed" panose="020B0502040204020203" pitchFamily="34" charset="0"/>
              </a:rPr>
              <a:t>Ričards Griezītis</a:t>
            </a:r>
            <a:endParaRPr lang="lv-LV">
              <a:latin typeface="Bahnschrift Condensed" panose="020B0502040204020203" pitchFamily="34" charset="0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0" name="Freeform: Shape 104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30" name="Picture 6" descr="Keep The Change | Visas Iespējas">
            <a:extLst>
              <a:ext uri="{FF2B5EF4-FFF2-40B4-BE49-F238E27FC236}">
                <a16:creationId xmlns:a16="http://schemas.microsoft.com/office/drawing/2014/main" id="{C58AB42C-C54B-A63E-8601-693A0BF71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0AF90-CE08-5A34-FD06-AEC15DFD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Mājaslapas mērķis</a:t>
            </a:r>
            <a:endParaRPr lang="lv-LV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16D111-FC3C-B111-4913-A0E9A5C9C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1220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7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1D86-D474-FD62-67B9-B0F388DB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Galvenie uzdevumi</a:t>
            </a:r>
            <a:endParaRPr lang="lv-LV" dirty="0"/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99FA15C-505F-6B81-08C8-233C605E4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2216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47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54768-9E1C-90C1-8EAA-0091C519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Mājaslapa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69B591B3-CC86-513A-58C2-96FF0D4D3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8" r="2465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868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F979-A20F-E4B7-25A6-B4059AAF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Grūtības</a:t>
            </a:r>
            <a:endParaRPr lang="lv-LV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CB4DFB-E5C6-BBE6-2A8E-8A68F6A61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9950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99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E701B3-5283-F82C-4AF3-06208BB5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Secinājumi</a:t>
            </a:r>
            <a:endParaRPr lang="lv-LV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73548-4828-AB07-A656-F3481B13C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126223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51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50B45-CA98-905A-EFB9-3C41157C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Paldies</a:t>
            </a: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6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uzmanību</a:t>
            </a: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Keep The Change | Visas Iespējas">
            <a:extLst>
              <a:ext uri="{FF2B5EF4-FFF2-40B4-BE49-F238E27FC236}">
                <a16:creationId xmlns:a16="http://schemas.microsoft.com/office/drawing/2014/main" id="{F02EF930-6A61-4470-9D5D-6F8E4496C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5386458" y="4648124"/>
            <a:ext cx="1416035" cy="141603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7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Office Theme</vt:lpstr>
      <vt:lpstr>“Keep the change” mājaslapa</vt:lpstr>
      <vt:lpstr>Mājaslapas mērķis</vt:lpstr>
      <vt:lpstr>Galvenie uzdevumi</vt:lpstr>
      <vt:lpstr>Mājaslapa</vt:lpstr>
      <vt:lpstr>Grūtības</vt:lpstr>
      <vt:lpstr>Secinājumi</vt:lpstr>
      <vt:lpstr>Paldies par uzmanību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“Keep the change” mājaslapa</dc:title>
  <dc:creator>Ričards Griezītis</dc:creator>
  <cp:lastModifiedBy>Ričards Griezītis</cp:lastModifiedBy>
  <cp:revision>2</cp:revision>
  <dcterms:created xsi:type="dcterms:W3CDTF">2023-06-19T20:32:52Z</dcterms:created>
  <dcterms:modified xsi:type="dcterms:W3CDTF">2023-06-20T05:23:10Z</dcterms:modified>
</cp:coreProperties>
</file>