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0"/>
  </p:normalViewPr>
  <p:slideViewPr>
    <p:cSldViewPr snapToGrid="0" showGuides="1">
      <p:cViewPr varScale="1">
        <p:scale>
          <a:sx n="93" d="100"/>
          <a:sy n="93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9FC-8C8B-DB72-4CBF-CCE71F32B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70086-E338-823A-39C0-D94D7BEF8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3EC81-135F-D7F7-97A6-FCBE4DF6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1B8A-5AE8-2E46-8512-8EB27315D9FC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1FB53-86AA-F602-327A-8FFF06FE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3C0D4-D485-C483-351A-C265D634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D5AE-8D84-C841-B55A-18EABE841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2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791F-6057-E0CC-EB7F-74C4841A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9281B-284C-B091-B6C3-9C490BB60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FCCF-9F49-65D2-419A-50B53B15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1B8A-5AE8-2E46-8512-8EB27315D9FC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5568E-FA74-E552-6BF2-54BB6EF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0D209-4FA5-2562-AFB5-9977A9B2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D5AE-8D84-C841-B55A-18EABE841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8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762006-EACD-5FC9-1C30-CE779E741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3E50D-C9D1-D204-6488-C53C33719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1DF1E-3A82-A268-8B60-C48CF71F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1B8A-5AE8-2E46-8512-8EB27315D9FC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B5C0A-2BB1-B563-1E23-DD207F0C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776B6-3008-9175-8F70-3C98B855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D5AE-8D84-C841-B55A-18EABE841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4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6965-FD2A-F834-4670-C42517B8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26942-935F-A6EF-CCB2-4EDA9F606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E530-E021-8709-E9E6-32C600A2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1B8A-5AE8-2E46-8512-8EB27315D9FC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E5B60-39D9-889B-68F4-A28FF8E4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625B1-A76D-0C29-BD9A-34543D78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D5AE-8D84-C841-B55A-18EABE841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4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EA70-66B9-95FE-45F2-C9E6296E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A79B9-7B99-2289-C4D0-7359CCE7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637D-948F-0D60-6DF1-42AD3388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1B8A-5AE8-2E46-8512-8EB27315D9FC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66B31-9BB8-80ED-60A9-FD7041CA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7CDE4-6AD1-AC40-AB87-0907F8ED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D5AE-8D84-C841-B55A-18EABE841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8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57B2-8F32-4FD4-E129-49C9ED3F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A11E2-1337-5E51-79BA-733C04AAF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E263D-F62D-3D06-D8C5-EC14BDD3D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FDF59-A8F9-0F00-D4A4-A80183A6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1B8A-5AE8-2E46-8512-8EB27315D9FC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D5968-984F-6ED9-6C1A-184369B2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BAC39-B3DF-A116-76BD-BDE17366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D5AE-8D84-C841-B55A-18EABE841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5D45-8411-7431-41C7-B609C420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CAD90-0537-B5CC-AFCD-ABC1EC818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C1071-1672-C2B7-251E-F7FE44B42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490E3-D05E-468C-CDB9-61794BC2F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E2E62-9482-AE0B-13E1-D64007167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27DCE-2E1F-9470-33DC-BC7B502F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1B8A-5AE8-2E46-8512-8EB27315D9FC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0A3C4-F2C5-9187-44E1-967AA113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2C0CD-FB9E-F9D6-460B-E04297BF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D5AE-8D84-C841-B55A-18EABE841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6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A9A7-52FD-8574-5385-F7A161FA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77690-B93D-28DF-EB34-449A2719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1B8A-5AE8-2E46-8512-8EB27315D9FC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5CD69-B9B4-A5B3-90D8-28B5AF71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345DC-DC59-E3E1-E280-D296CCA5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D5AE-8D84-C841-B55A-18EABE841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7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5EB-7C04-C1C3-3BF6-CD71D50A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1B8A-5AE8-2E46-8512-8EB27315D9FC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13B37-0780-FA64-344D-0D0261C0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57654-9FDB-B92F-8091-24F92B76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D5AE-8D84-C841-B55A-18EABE841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6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D5F9-971A-568D-F0B9-318C4C6F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CA56-3948-D7FB-1119-C3F43E08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DBE69-BC38-295F-D483-AC3C93B27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F9011-7896-C90F-6BAC-3D4949E6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1B8A-5AE8-2E46-8512-8EB27315D9FC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2C9A4-1C2C-F178-9F72-FC369B64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D73D5-8292-4142-33F2-BC7702D8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D5AE-8D84-C841-B55A-18EABE841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7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92D5-CBAB-752C-275E-8AB94119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3CC7E-7EA2-F41D-0B03-0A1A96D54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BAB82-8891-C0D5-8E56-FE12F42A2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20031-204D-3AC1-E2D1-76E04C8D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1B8A-5AE8-2E46-8512-8EB27315D9FC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161BA-FD39-22E9-4CDC-C6D66C45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C12E6-424E-A82C-3E77-052EC2D5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D5AE-8D84-C841-B55A-18EABE841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B6A64-7280-19D1-BB2F-1E9355BD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7336E-4E8A-764E-AF42-5C3D4855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3F93F-0765-FBCF-EBD8-950349FCE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F1B8A-5AE8-2E46-8512-8EB27315D9FC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4546-849A-1AA0-8B37-003FA21A6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5223D-BC00-C25D-B005-CFED10A2E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5BD5AE-8D84-C841-B55A-18EABE841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BADADAE-CFCD-2B4E-23DC-DFAE18E69A9F}"/>
              </a:ext>
            </a:extLst>
          </p:cNvPr>
          <p:cNvSpPr/>
          <p:nvPr/>
        </p:nvSpPr>
        <p:spPr>
          <a:xfrm>
            <a:off x="4027827" y="1361336"/>
            <a:ext cx="2167467" cy="11853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29F418-6E43-94BE-405E-A1285622A149}"/>
              </a:ext>
            </a:extLst>
          </p:cNvPr>
          <p:cNvSpPr/>
          <p:nvPr/>
        </p:nvSpPr>
        <p:spPr>
          <a:xfrm>
            <a:off x="4180227" y="1513736"/>
            <a:ext cx="2167467" cy="11853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7D44D6-930D-D618-CD85-64A213CB6A45}"/>
              </a:ext>
            </a:extLst>
          </p:cNvPr>
          <p:cNvSpPr/>
          <p:nvPr/>
        </p:nvSpPr>
        <p:spPr>
          <a:xfrm>
            <a:off x="4332627" y="1666136"/>
            <a:ext cx="2167467" cy="11853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33349B-CB27-6320-3735-E7439B789F29}"/>
              </a:ext>
            </a:extLst>
          </p:cNvPr>
          <p:cNvSpPr/>
          <p:nvPr/>
        </p:nvSpPr>
        <p:spPr>
          <a:xfrm>
            <a:off x="4485027" y="1818536"/>
            <a:ext cx="2167467" cy="11853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chunk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4CA2BC-58E2-2392-25E9-4161BA0C63EA}"/>
              </a:ext>
            </a:extLst>
          </p:cNvPr>
          <p:cNvSpPr/>
          <p:nvPr/>
        </p:nvSpPr>
        <p:spPr>
          <a:xfrm>
            <a:off x="488758" y="960581"/>
            <a:ext cx="1761066" cy="2260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2A5C9F-C054-2566-68B7-956483A6CCFA}"/>
              </a:ext>
            </a:extLst>
          </p:cNvPr>
          <p:cNvSpPr txBox="1"/>
          <p:nvPr/>
        </p:nvSpPr>
        <p:spPr>
          <a:xfrm>
            <a:off x="2402223" y="691678"/>
            <a:ext cx="1422269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Recursivecharactertextsplitter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This chunks the text into chunks of size ‘</a:t>
            </a:r>
            <a:r>
              <a:rPr lang="en-US" sz="1000" dirty="0" err="1"/>
              <a:t>chunk_size</a:t>
            </a:r>
            <a:r>
              <a:rPr lang="en-US" sz="1000" dirty="0"/>
              <a:t>’.  </a:t>
            </a:r>
          </a:p>
          <a:p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6408CD-20EB-2A2E-5133-682EFB963204}"/>
              </a:ext>
            </a:extLst>
          </p:cNvPr>
          <p:cNvSpPr txBox="1"/>
          <p:nvPr/>
        </p:nvSpPr>
        <p:spPr>
          <a:xfrm>
            <a:off x="2427690" y="2304242"/>
            <a:ext cx="142227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It first tries to split it based on paragraphs, -&gt;  EOS -&gt; words.</a:t>
            </a:r>
          </a:p>
          <a:p>
            <a:r>
              <a:rPr lang="en-US" sz="1000" dirty="0"/>
              <a:t>This is why its recursive</a:t>
            </a:r>
          </a:p>
          <a:p>
            <a:endParaRPr lang="en-US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DEE501-489F-F731-14C8-28714282CB3D}"/>
              </a:ext>
            </a:extLst>
          </p:cNvPr>
          <p:cNvSpPr/>
          <p:nvPr/>
        </p:nvSpPr>
        <p:spPr>
          <a:xfrm>
            <a:off x="9063955" y="3658496"/>
            <a:ext cx="2167467" cy="1185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45F3C2-8FEF-935B-2249-B6DCE2DEAA93}"/>
              </a:ext>
            </a:extLst>
          </p:cNvPr>
          <p:cNvSpPr/>
          <p:nvPr/>
        </p:nvSpPr>
        <p:spPr>
          <a:xfrm>
            <a:off x="9216355" y="3810896"/>
            <a:ext cx="2167467" cy="1185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6B3CC2-AB5C-9C5B-9F8B-A92644A869E4}"/>
              </a:ext>
            </a:extLst>
          </p:cNvPr>
          <p:cNvSpPr/>
          <p:nvPr/>
        </p:nvSpPr>
        <p:spPr>
          <a:xfrm>
            <a:off x="9368755" y="3963296"/>
            <a:ext cx="2167467" cy="1185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4A6364-3764-95B3-7FC2-527FE5A1C910}"/>
              </a:ext>
            </a:extLst>
          </p:cNvPr>
          <p:cNvSpPr/>
          <p:nvPr/>
        </p:nvSpPr>
        <p:spPr>
          <a:xfrm>
            <a:off x="9521155" y="4115696"/>
            <a:ext cx="2167467" cy="1185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384 dims</a:t>
            </a:r>
          </a:p>
        </p:txBody>
      </p:sp>
      <p:sp>
        <p:nvSpPr>
          <p:cNvPr id="40" name="Round Single Corner Rectangle 39">
            <a:extLst>
              <a:ext uri="{FF2B5EF4-FFF2-40B4-BE49-F238E27FC236}">
                <a16:creationId xmlns:a16="http://schemas.microsoft.com/office/drawing/2014/main" id="{03A8A52B-CC72-1835-E9F4-6B53245104C1}"/>
              </a:ext>
            </a:extLst>
          </p:cNvPr>
          <p:cNvSpPr/>
          <p:nvPr/>
        </p:nvSpPr>
        <p:spPr>
          <a:xfrm>
            <a:off x="8831505" y="1726814"/>
            <a:ext cx="2161309" cy="728133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 Model</a:t>
            </a:r>
          </a:p>
          <a:p>
            <a:pPr algn="ctr"/>
            <a:r>
              <a:rPr lang="en-US" sz="1100" dirty="0"/>
              <a:t>(</a:t>
            </a:r>
            <a:r>
              <a:rPr lang="en-US" sz="1100" b="1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all-MiniLM-L6-v2</a:t>
            </a:r>
            <a:r>
              <a:rPr lang="en-US" sz="1100" dirty="0"/>
              <a:t>) </a:t>
            </a:r>
            <a:r>
              <a:rPr lang="en-US" sz="1100" dirty="0" err="1"/>
              <a:t>Sentencetransformer</a:t>
            </a:r>
            <a:endParaRPr lang="en-US" sz="1100" dirty="0"/>
          </a:p>
        </p:txBody>
      </p:sp>
      <p:pic>
        <p:nvPicPr>
          <p:cNvPr id="42" name="Graphic 41" descr="Database with solid fill">
            <a:extLst>
              <a:ext uri="{FF2B5EF4-FFF2-40B4-BE49-F238E27FC236}">
                <a16:creationId xmlns:a16="http://schemas.microsoft.com/office/drawing/2014/main" id="{F513BEFB-90DB-1EE2-849B-5ADFB5402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758" y="960581"/>
            <a:ext cx="1757610" cy="2260600"/>
          </a:xfrm>
          <a:prstGeom prst="rect">
            <a:avLst/>
          </a:prstGeom>
        </p:spPr>
      </p:pic>
      <p:sp>
        <p:nvSpPr>
          <p:cNvPr id="43" name="Down Arrow 42">
            <a:extLst>
              <a:ext uri="{FF2B5EF4-FFF2-40B4-BE49-F238E27FC236}">
                <a16:creationId xmlns:a16="http://schemas.microsoft.com/office/drawing/2014/main" id="{919137B9-7E45-CBC5-539D-3A25ABD4C853}"/>
              </a:ext>
            </a:extLst>
          </p:cNvPr>
          <p:cNvSpPr/>
          <p:nvPr/>
        </p:nvSpPr>
        <p:spPr>
          <a:xfrm>
            <a:off x="9772848" y="2699069"/>
            <a:ext cx="387928" cy="6745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B83AFD81-2B32-217F-0AF8-8D9825E7557C}"/>
              </a:ext>
            </a:extLst>
          </p:cNvPr>
          <p:cNvSpPr/>
          <p:nvPr/>
        </p:nvSpPr>
        <p:spPr>
          <a:xfrm>
            <a:off x="2427690" y="1954002"/>
            <a:ext cx="142227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27DA6CA6-EB8A-699D-577C-A1AEF4CA12EE}"/>
              </a:ext>
            </a:extLst>
          </p:cNvPr>
          <p:cNvSpPr/>
          <p:nvPr/>
        </p:nvSpPr>
        <p:spPr>
          <a:xfrm>
            <a:off x="6908289" y="2014681"/>
            <a:ext cx="142227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BDC6D2DF-D263-381B-963D-E4BF6E4973CD}"/>
              </a:ext>
            </a:extLst>
          </p:cNvPr>
          <p:cNvSpPr/>
          <p:nvPr/>
        </p:nvSpPr>
        <p:spPr>
          <a:xfrm rot="10800000">
            <a:off x="8056422" y="4251162"/>
            <a:ext cx="775083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 descr="Database outline">
            <a:extLst>
              <a:ext uri="{FF2B5EF4-FFF2-40B4-BE49-F238E27FC236}">
                <a16:creationId xmlns:a16="http://schemas.microsoft.com/office/drawing/2014/main" id="{95462A1C-4F36-AAFD-BFED-902E3658B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0045" y="3398344"/>
            <a:ext cx="2284838" cy="2284838"/>
          </a:xfrm>
          <a:prstGeom prst="rect">
            <a:avLst/>
          </a:prstGeom>
        </p:spPr>
      </p:pic>
      <p:sp>
        <p:nvSpPr>
          <p:cNvPr id="50" name="Right Arrow 49">
            <a:extLst>
              <a:ext uri="{FF2B5EF4-FFF2-40B4-BE49-F238E27FC236}">
                <a16:creationId xmlns:a16="http://schemas.microsoft.com/office/drawing/2014/main" id="{E7723AC7-BA1C-EF27-3DB5-CA49FB646267}"/>
              </a:ext>
            </a:extLst>
          </p:cNvPr>
          <p:cNvSpPr/>
          <p:nvPr/>
        </p:nvSpPr>
        <p:spPr>
          <a:xfrm rot="10800000">
            <a:off x="3651386" y="4251162"/>
            <a:ext cx="931333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64A2A2-B875-FB1B-A019-6D25E6DE657F}"/>
              </a:ext>
            </a:extLst>
          </p:cNvPr>
          <p:cNvSpPr txBox="1"/>
          <p:nvPr/>
        </p:nvSpPr>
        <p:spPr>
          <a:xfrm>
            <a:off x="1636130" y="3672477"/>
            <a:ext cx="11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FAISS DB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80FFAC-54F1-A6E4-AEAE-0DEF4507C1EC}"/>
              </a:ext>
            </a:extLst>
          </p:cNvPr>
          <p:cNvSpPr txBox="1"/>
          <p:nvPr/>
        </p:nvSpPr>
        <p:spPr>
          <a:xfrm>
            <a:off x="3552376" y="4667519"/>
            <a:ext cx="1169873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Faiss</a:t>
            </a:r>
            <a:r>
              <a:rPr lang="en-US" sz="1000" dirty="0"/>
              <a:t> is using L2 distance to calculate the similarity between the embeddings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1B85F2-AF81-4A0C-0801-7E32A5715A85}"/>
              </a:ext>
            </a:extLst>
          </p:cNvPr>
          <p:cNvSpPr/>
          <p:nvPr/>
        </p:nvSpPr>
        <p:spPr>
          <a:xfrm>
            <a:off x="256309" y="387927"/>
            <a:ext cx="11679381" cy="6082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ardrop 53">
            <a:extLst>
              <a:ext uri="{FF2B5EF4-FFF2-40B4-BE49-F238E27FC236}">
                <a16:creationId xmlns:a16="http://schemas.microsoft.com/office/drawing/2014/main" id="{9B39DC29-8FB8-98DC-CADF-AB3CB1C588FB}"/>
              </a:ext>
            </a:extLst>
          </p:cNvPr>
          <p:cNvSpPr/>
          <p:nvPr/>
        </p:nvSpPr>
        <p:spPr>
          <a:xfrm>
            <a:off x="5319737" y="3565399"/>
            <a:ext cx="2236224" cy="1950728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FAISS is used to index each embedding of 384 dimensions</a:t>
            </a:r>
          </a:p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89B7FC-607D-74C6-7F00-70EA822EC43B}"/>
              </a:ext>
            </a:extLst>
          </p:cNvPr>
          <p:cNvSpPr txBox="1"/>
          <p:nvPr/>
        </p:nvSpPr>
        <p:spPr>
          <a:xfrm>
            <a:off x="3984912" y="16923"/>
            <a:ext cx="507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Creation of Vector Store</a:t>
            </a:r>
          </a:p>
        </p:txBody>
      </p:sp>
    </p:spTree>
    <p:extLst>
      <p:ext uri="{BB962C8B-B14F-4D97-AF65-F5344CB8AC3E}">
        <p14:creationId xmlns:p14="http://schemas.microsoft.com/office/powerpoint/2010/main" val="115840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Ghosh, Richik</dc:creator>
  <cp:lastModifiedBy>Ghosh, Richik</cp:lastModifiedBy>
  <cp:revision>4</cp:revision>
  <dcterms:created xsi:type="dcterms:W3CDTF">2024-09-06T22:46:27Z</dcterms:created>
  <dcterms:modified xsi:type="dcterms:W3CDTF">2024-09-07T01:39:40Z</dcterms:modified>
</cp:coreProperties>
</file>