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0563-0A8D-4082-AEE7-6ABF8BAD65B7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623C-089C-49AF-8367-5F4C7CED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6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0563-0A8D-4082-AEE7-6ABF8BAD65B7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623C-089C-49AF-8367-5F4C7CED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0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0563-0A8D-4082-AEE7-6ABF8BAD65B7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623C-089C-49AF-8367-5F4C7CED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6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0563-0A8D-4082-AEE7-6ABF8BAD65B7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623C-089C-49AF-8367-5F4C7CED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3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0563-0A8D-4082-AEE7-6ABF8BAD65B7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623C-089C-49AF-8367-5F4C7CED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0563-0A8D-4082-AEE7-6ABF8BAD65B7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623C-089C-49AF-8367-5F4C7CED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5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0563-0A8D-4082-AEE7-6ABF8BAD65B7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623C-089C-49AF-8367-5F4C7CED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0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0563-0A8D-4082-AEE7-6ABF8BAD65B7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623C-089C-49AF-8367-5F4C7CED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0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0563-0A8D-4082-AEE7-6ABF8BAD65B7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623C-089C-49AF-8367-5F4C7CED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6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0563-0A8D-4082-AEE7-6ABF8BAD65B7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623C-089C-49AF-8367-5F4C7CED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9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0563-0A8D-4082-AEE7-6ABF8BAD65B7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623C-089C-49AF-8367-5F4C7CED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0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80563-0A8D-4082-AEE7-6ABF8BAD65B7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E623C-089C-49AF-8367-5F4C7CED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1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909" y="373426"/>
            <a:ext cx="9144000" cy="977900"/>
          </a:xfrm>
        </p:spPr>
        <p:txBody>
          <a:bodyPr/>
          <a:lstStyle/>
          <a:p>
            <a:r>
              <a:rPr lang="en-US" dirty="0" smtClean="0"/>
              <a:t>Toronto Restaurant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36617"/>
            <a:ext cx="9144000" cy="511193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6" t="21841" r="23214" b="16317"/>
          <a:stretch/>
        </p:blipFill>
        <p:spPr>
          <a:xfrm>
            <a:off x="2930434" y="2100263"/>
            <a:ext cx="6331131" cy="424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4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Linear regression Between Population and Total House Hold Income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6" t="26490" r="26359" b="19073"/>
          <a:stretch/>
        </p:blipFill>
        <p:spPr>
          <a:xfrm>
            <a:off x="1506583" y="1767839"/>
            <a:ext cx="7303001" cy="4763590"/>
          </a:xfrm>
        </p:spPr>
      </p:pic>
    </p:spTree>
    <p:extLst>
      <p:ext uri="{BB962C8B-B14F-4D97-AF65-F5344CB8AC3E}">
        <p14:creationId xmlns:p14="http://schemas.microsoft.com/office/powerpoint/2010/main" val="290005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 descriptive Analysis showing maximum income received in each category of income according to various Income 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24690" r="6883" b="11667"/>
          <a:stretch/>
        </p:blipFill>
        <p:spPr>
          <a:xfrm>
            <a:off x="905692" y="1854924"/>
            <a:ext cx="9710440" cy="4423956"/>
          </a:xfrm>
        </p:spPr>
      </p:pic>
    </p:spTree>
    <p:extLst>
      <p:ext uri="{BB962C8B-B14F-4D97-AF65-F5344CB8AC3E}">
        <p14:creationId xmlns:p14="http://schemas.microsoft.com/office/powerpoint/2010/main" val="6187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heat Map Correlation Metrix showing correlations </a:t>
            </a:r>
            <a:r>
              <a:rPr lang="en-US" dirty="0" err="1" smtClean="0"/>
              <a:t>accros</a:t>
            </a:r>
            <a:r>
              <a:rPr lang="en-US" dirty="0" smtClean="0"/>
              <a:t> various Income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8" t="22088" r="25008" b="24076"/>
          <a:stretch/>
        </p:blipFill>
        <p:spPr>
          <a:xfrm>
            <a:off x="740227" y="1907177"/>
            <a:ext cx="7480663" cy="4573405"/>
          </a:xfrm>
        </p:spPr>
      </p:pic>
    </p:spTree>
    <p:extLst>
      <p:ext uri="{BB962C8B-B14F-4D97-AF65-F5344CB8AC3E}">
        <p14:creationId xmlns:p14="http://schemas.microsoft.com/office/powerpoint/2010/main" val="171118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Report of Our Machine learning </a:t>
            </a:r>
            <a:r>
              <a:rPr lang="en-US" dirty="0" err="1" smtClean="0"/>
              <a:t>Argorithm</a:t>
            </a:r>
            <a:r>
              <a:rPr lang="en-US" dirty="0" smtClean="0"/>
              <a:t> on various Tests.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8" t="40900" r="32213" b="20274"/>
          <a:stretch/>
        </p:blipFill>
        <p:spPr>
          <a:xfrm>
            <a:off x="775062" y="1690687"/>
            <a:ext cx="10792905" cy="4353061"/>
          </a:xfrm>
        </p:spPr>
      </p:pic>
    </p:spTree>
    <p:extLst>
      <p:ext uri="{BB962C8B-B14F-4D97-AF65-F5344CB8AC3E}">
        <p14:creationId xmlns:p14="http://schemas.microsoft.com/office/powerpoint/2010/main" val="281194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Toronto Restaurant </vt:lpstr>
      <vt:lpstr>A Linear regression Between Population and Total House Hold Income</vt:lpstr>
      <vt:lpstr>A descriptive Analysis showing maximum income received in each category of income according to various Income </vt:lpstr>
      <vt:lpstr>A heat Map Correlation Metrix showing correlations accros various Income </vt:lpstr>
      <vt:lpstr>Our Report of Our Machine learning Argorithm on various Tests.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Toronto Restaurant </dc:title>
  <dc:creator>JeroRich</dc:creator>
  <cp:lastModifiedBy>JeroRich</cp:lastModifiedBy>
  <cp:revision>5</cp:revision>
  <dcterms:created xsi:type="dcterms:W3CDTF">2020-04-04T23:57:41Z</dcterms:created>
  <dcterms:modified xsi:type="dcterms:W3CDTF">2020-04-05T00:39:10Z</dcterms:modified>
</cp:coreProperties>
</file>