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media/image3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993"/>
    <a:srgbClr val="03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7"/>
    <p:restoredTop sz="94668"/>
  </p:normalViewPr>
  <p:slideViewPr>
    <p:cSldViewPr snapToGrid="0" snapToObjects="1">
      <p:cViewPr varScale="1">
        <p:scale>
          <a:sx n="117" d="100"/>
          <a:sy n="117" d="100"/>
        </p:scale>
        <p:origin x="18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3" d="100"/>
          <a:sy n="143" d="100"/>
        </p:scale>
        <p:origin x="316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2070A-14F8-C846-B410-61D380DA6161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0B47B-69FA-544F-B884-A6DBDB8E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0B47B-69FA-544F-B884-A6DBDB8E4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5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144000" cy="1684308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178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9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1593493"/>
            <a:ext cx="10694126" cy="704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570223"/>
            <a:ext cx="10694126" cy="262226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03684A"/>
              </a:buClr>
              <a:defRPr sz="3400"/>
            </a:lvl1pPr>
            <a:lvl2pPr marL="800100" indent="-342900">
              <a:lnSpc>
                <a:spcPct val="100000"/>
              </a:lnSpc>
              <a:buClr>
                <a:srgbClr val="03684A"/>
              </a:buClr>
              <a:buFont typeface="Arial" panose="020B0604020202020204" pitchFamily="34" charset="0"/>
              <a:buChar char="•"/>
              <a:defRPr sz="3200"/>
            </a:lvl2pPr>
            <a:lvl3pPr marL="1257300" indent="-34290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◦"/>
              <a:defRPr sz="3000"/>
            </a:lvl3pPr>
            <a:lvl4pPr marL="1657350" indent="-28575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▫"/>
              <a:defRPr sz="2800"/>
            </a:lvl4pPr>
            <a:lvl5pPr marL="2114550" indent="-28575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̶"/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7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3519"/>
            <a:ext cx="11292840" cy="704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709"/>
            <a:ext cx="5486400" cy="384483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03684A"/>
              </a:buClr>
              <a:defRPr sz="3400"/>
            </a:lvl1pPr>
            <a:lvl2pPr marL="800100" indent="-342900">
              <a:lnSpc>
                <a:spcPct val="100000"/>
              </a:lnSpc>
              <a:buClr>
                <a:srgbClr val="03684A"/>
              </a:buClr>
              <a:buFont typeface="Arial" panose="020B0604020202020204" pitchFamily="34" charset="0"/>
              <a:buChar char="•"/>
              <a:defRPr sz="3200"/>
            </a:lvl2pPr>
            <a:lvl3pPr marL="1257300" indent="-34290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◦"/>
              <a:defRPr sz="3000"/>
            </a:lvl3pPr>
            <a:lvl4pPr marL="1657350" indent="-28575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▫"/>
              <a:defRPr sz="2800"/>
            </a:lvl4pPr>
            <a:lvl5pPr marL="2114550" indent="-28575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̶"/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94709"/>
            <a:ext cx="5486400" cy="3844834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Clr>
                <a:srgbClr val="03684A"/>
              </a:buClr>
              <a:buFont typeface="Wingdings" panose="05000000000000000000" pitchFamily="2" charset="2"/>
              <a:buChar char="§"/>
              <a:defRPr sz="3400"/>
            </a:lvl1pPr>
            <a:lvl2pPr marL="914400" indent="-457200">
              <a:lnSpc>
                <a:spcPct val="100000"/>
              </a:lnSpc>
              <a:buClr>
                <a:srgbClr val="03684A"/>
              </a:buClr>
              <a:buFont typeface="Arial" panose="020B0604020202020204" pitchFamily="34" charset="0"/>
              <a:buChar char="•"/>
              <a:defRPr sz="3200"/>
            </a:lvl2pPr>
            <a:lvl3pPr marL="1371600" indent="-45720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◦"/>
              <a:defRPr sz="3000"/>
            </a:lvl3pPr>
            <a:lvl4pPr marL="1828800" indent="-45720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▫"/>
              <a:defRPr sz="2800"/>
            </a:lvl4pPr>
            <a:lvl5pPr marL="2286000" indent="-45720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̶"/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68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7101"/>
            <a:ext cx="1129284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317569"/>
            <a:ext cx="5486400" cy="33718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03684A"/>
              </a:buClr>
              <a:defRPr sz="3400"/>
            </a:lvl1pPr>
            <a:lvl2pPr marL="800100" indent="-342900">
              <a:lnSpc>
                <a:spcPct val="100000"/>
              </a:lnSpc>
              <a:buClr>
                <a:srgbClr val="03684A"/>
              </a:buClr>
              <a:buFont typeface="Arial" panose="020B0604020202020204" pitchFamily="34" charset="0"/>
              <a:buChar char="•"/>
              <a:defRPr sz="3200"/>
            </a:lvl2pPr>
            <a:lvl3pPr marL="1257300" indent="-34290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◦"/>
              <a:defRPr sz="3000"/>
            </a:lvl3pPr>
            <a:lvl4pPr marL="1657350" indent="-28575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▫"/>
              <a:defRPr sz="2800"/>
            </a:lvl4pPr>
            <a:lvl5pPr marL="2114550" indent="-28575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̶"/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17569"/>
            <a:ext cx="5486400" cy="337185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Clr>
                <a:srgbClr val="03684A"/>
              </a:buClr>
              <a:buFont typeface="Wingdings" panose="05000000000000000000" pitchFamily="2" charset="2"/>
              <a:buChar char="§"/>
              <a:defRPr sz="3400"/>
            </a:lvl1pPr>
            <a:lvl2pPr marL="914400" indent="-457200">
              <a:lnSpc>
                <a:spcPct val="100000"/>
              </a:lnSpc>
              <a:buClr>
                <a:srgbClr val="03684A"/>
              </a:buClr>
              <a:buFont typeface="Arial" panose="020B0604020202020204" pitchFamily="34" charset="0"/>
              <a:buChar char="•"/>
              <a:defRPr sz="3200"/>
            </a:lvl2pPr>
            <a:lvl3pPr marL="1371600" indent="-45720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◦"/>
              <a:defRPr sz="3000"/>
            </a:lvl3pPr>
            <a:lvl4pPr marL="1828800" indent="-45720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▫"/>
              <a:defRPr sz="2800"/>
            </a:lvl4pPr>
            <a:lvl5pPr marL="2286000" indent="-457200">
              <a:lnSpc>
                <a:spcPct val="100000"/>
              </a:lnSpc>
              <a:buClr>
                <a:srgbClr val="03684A"/>
              </a:buClr>
              <a:buFont typeface="Calibri" panose="020F0502020204030204" pitchFamily="34" charset="0"/>
              <a:buChar char="̶"/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48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85" y="1611085"/>
            <a:ext cx="10515600" cy="1603813"/>
          </a:xfrm>
        </p:spPr>
        <p:txBody>
          <a:bodyPr anchor="b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785" y="324188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04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93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83246" y="2576519"/>
            <a:ext cx="11292840" cy="704088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85660" y="3581629"/>
            <a:ext cx="5688012" cy="761771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3684A"/>
                </a:solidFill>
              </a:defRPr>
            </a:lvl1pPr>
          </a:lstStyle>
          <a:p>
            <a:pPr lvl="0"/>
            <a:r>
              <a:rPr lang="en-US" dirty="0"/>
              <a:t>name@usf.edu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46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8180"/>
            <a:ext cx="11292840" cy="70408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62268"/>
            <a:ext cx="6566852" cy="4018421"/>
          </a:xfrm>
        </p:spPr>
        <p:txBody>
          <a:bodyPr>
            <a:normAutofit/>
          </a:bodyPr>
          <a:lstStyle>
            <a:lvl1pPr>
              <a:buClr>
                <a:srgbClr val="03684A"/>
              </a:buClr>
              <a:defRPr sz="2800"/>
            </a:lvl1pPr>
            <a:lvl2pPr marL="800100" indent="-342900">
              <a:buClr>
                <a:srgbClr val="03684A"/>
              </a:buClr>
              <a:buFont typeface="Arial" panose="020B0604020202020204" pitchFamily="34" charset="0"/>
              <a:buChar char="•"/>
              <a:defRPr sz="2800"/>
            </a:lvl2pPr>
            <a:lvl3pPr marL="1257300" indent="-342900">
              <a:buClr>
                <a:srgbClr val="03684A"/>
              </a:buClr>
              <a:buFont typeface="Calibri" panose="020F0502020204030204" pitchFamily="34" charset="0"/>
              <a:buChar char="◦"/>
              <a:defRPr sz="2800"/>
            </a:lvl3pPr>
            <a:lvl4pPr marL="1657350" indent="-285750">
              <a:buClr>
                <a:srgbClr val="03684A"/>
              </a:buClr>
              <a:buFont typeface="Calibri" panose="020F0502020204030204" pitchFamily="34" charset="0"/>
              <a:buChar char="▫"/>
              <a:defRPr sz="2800"/>
            </a:lvl4pPr>
            <a:lvl5pPr marL="2114550" indent="-285750">
              <a:buClr>
                <a:srgbClr val="03684A"/>
              </a:buClr>
              <a:buFont typeface="Calibri" panose="020F0502020204030204" pitchFamily="34" charset="0"/>
              <a:buChar char="̶"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4792"/>
            <a:ext cx="4309110" cy="40184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2247" y="6293423"/>
            <a:ext cx="429817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4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8" y="1734749"/>
            <a:ext cx="11292840" cy="52018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7616" y="2570336"/>
            <a:ext cx="6565392" cy="2883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28" y="2570336"/>
            <a:ext cx="4306824" cy="28834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3005"/>
            <a:ext cx="11292840" cy="70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07280"/>
            <a:ext cx="11292840" cy="27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27127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59" r:id="rId4"/>
    <p:sldLayoutId id="2147483657" r:id="rId5"/>
    <p:sldLayoutId id="2147483660" r:id="rId6"/>
    <p:sldLayoutId id="2147483664" r:id="rId7"/>
    <p:sldLayoutId id="2147483662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3684A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marR="0" indent="-3429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marR="0" indent="-3429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01662"/>
            <a:ext cx="9144000" cy="820053"/>
          </a:xfrm>
        </p:spPr>
        <p:txBody>
          <a:bodyPr>
            <a:noAutofit/>
          </a:bodyPr>
          <a:lstStyle/>
          <a:p>
            <a:r>
              <a:rPr lang="en-US" sz="4400" i="1" dirty="0">
                <a:solidFill>
                  <a:srgbClr val="D3C993"/>
                </a:solidFill>
              </a:rPr>
              <a:t>Unleashing Human Potential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46AC9-6273-034C-9366-2B488C397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681" y="1526740"/>
            <a:ext cx="7654805" cy="2365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778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34A6-7826-9A49-9ACA-7CE1644BB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1204"/>
            <a:ext cx="9144000" cy="1393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FDC17-3A4B-E245-AD16-1D45A8D7F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3787"/>
            <a:ext cx="9144000" cy="13695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4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D557-C32E-C444-BB0E-B8A58BFB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7FC0-1936-A54B-84F1-FBFAAC47509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BF490-937D-E74C-A642-F9B980B0A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F7CC-7835-2F48-81A5-60ACDD90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1751"/>
            <a:ext cx="12192000" cy="704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D696-F7D8-594A-A18A-90C0FB5E8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056861"/>
            <a:ext cx="12192000" cy="7617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D846A-40C6-9942-9843-478A5779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40" y="1499989"/>
            <a:ext cx="5180720" cy="16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2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USF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747"/>
      </a:accent1>
      <a:accent2>
        <a:srgbClr val="CFC493"/>
      </a:accent2>
      <a:accent3>
        <a:srgbClr val="29AFCE"/>
      </a:accent3>
      <a:accent4>
        <a:srgbClr val="DBE442"/>
      </a:accent4>
      <a:accent5>
        <a:srgbClr val="7E96A0"/>
      </a:accent5>
      <a:accent6>
        <a:srgbClr val="00648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4</Words>
  <Application>Microsoft Macintosh PowerPoint</Application>
  <PresentationFormat>Widescreen</PresentationFormat>
  <Paragraphs>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Custom Design</vt:lpstr>
      <vt:lpstr>Unleashing Human Potential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Wakefield, Ryan</dc:creator>
  <cp:lastModifiedBy>Wakefield, Ryan</cp:lastModifiedBy>
  <cp:revision>68</cp:revision>
  <dcterms:created xsi:type="dcterms:W3CDTF">2018-01-03T13:07:51Z</dcterms:created>
  <dcterms:modified xsi:type="dcterms:W3CDTF">2020-02-14T21:03:19Z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B86F766A-10BB-4090-8913-4563AA98F292</vt:lpwstr>
  </property>
  <property fmtid="{D5CDD505-2E9C-101B-9397-08002B2CF9AE}" pid="3" name="ArticulatePath">
    <vt:lpwstr>CUTR-Widescreen-PPT-Template</vt:lpwstr>
  </property>
</Properties>
</file>