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05D8CFC-1540-46C0-95E8-AF71428F55D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A7450F-01C2-4B7E-95C6-7310B872573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85640" y="39794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0020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876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3224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8564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876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3224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85640" y="3581640"/>
            <a:ext cx="5687640" cy="76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56876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83400" y="2576520"/>
            <a:ext cx="11292480" cy="326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85640" y="3581640"/>
            <a:ext cx="5687640" cy="76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0020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85640" y="39794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10020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0876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03224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18564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510876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703224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85640" y="3581640"/>
            <a:ext cx="5687640" cy="76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56876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56876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83400" y="2576520"/>
            <a:ext cx="11292480" cy="326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10020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85640" y="39794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10020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0876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7032240" y="35816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318564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510876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7032240" y="3979440"/>
            <a:ext cx="183132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3400" y="2576520"/>
            <a:ext cx="11292480" cy="326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76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00200" y="39794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00200" y="3581640"/>
            <a:ext cx="27752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85640" y="3979440"/>
            <a:ext cx="5687640" cy="362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219320"/>
            <a:ext cx="9143640" cy="168408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03684a"/>
                </a:solidFill>
                <a:latin typeface="Calibri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367280"/>
            <a:ext cx="11292480" cy="703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3684a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317680"/>
            <a:ext cx="5486040" cy="3371400"/>
          </a:xfrm>
          <a:prstGeom prst="rect">
            <a:avLst/>
          </a:prstGeom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lvl="1" marL="80028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57480" indent="-3427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◦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3" marL="1657440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▫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14640" indent="-2854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̶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172200" y="2317680"/>
            <a:ext cx="5486040" cy="3371400"/>
          </a:xfrm>
          <a:prstGeom prst="rect">
            <a:avLst/>
          </a:prstGeom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3716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◦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3" marL="18288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▫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286000" indent="-456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̶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3400" y="2576520"/>
            <a:ext cx="11292480" cy="70380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03684a"/>
                </a:solidFill>
                <a:latin typeface="Calibri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85640" y="3581640"/>
            <a:ext cx="5687640" cy="761400"/>
          </a:xfrm>
          <a:prstGeom prst="rect">
            <a:avLst/>
          </a:prstGeom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3684a"/>
                </a:solidFill>
                <a:latin typeface="Calibri"/>
              </a:rPr>
              <a:t>name@usf.edu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3880" y="4501800"/>
            <a:ext cx="9143640" cy="819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1" i="1" lang="en-US" sz="4400" spc="-1" strike="noStrike">
                <a:solidFill>
                  <a:srgbClr val="d3c993"/>
                </a:solidFill>
                <a:latin typeface="Calibri"/>
              </a:rPr>
              <a:t>Unleashing Human Potential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2109600" y="1526760"/>
            <a:ext cx="7654320" cy="236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691280"/>
            <a:ext cx="9143640" cy="1392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543840"/>
            <a:ext cx="9143640" cy="1369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1367280"/>
            <a:ext cx="11292480" cy="703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317680"/>
            <a:ext cx="5486040" cy="337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6172200" y="2317680"/>
            <a:ext cx="5486040" cy="337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4051800"/>
            <a:ext cx="12191760" cy="703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0" y="5056920"/>
            <a:ext cx="12191760" cy="761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3505680" y="1500120"/>
            <a:ext cx="5180400" cy="160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747"/>
      </a:accent1>
      <a:accent2>
        <a:srgbClr val="cfc493"/>
      </a:accent2>
      <a:accent3>
        <a:srgbClr val="29afce"/>
      </a:accent3>
      <a:accent4>
        <a:srgbClr val="dbe442"/>
      </a:accent4>
      <a:accent5>
        <a:srgbClr val="7e96a0"/>
      </a:accent5>
      <a:accent6>
        <a:srgbClr val="00648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747"/>
      </a:accent1>
      <a:accent2>
        <a:srgbClr val="cfc493"/>
      </a:accent2>
      <a:accent3>
        <a:srgbClr val="29afce"/>
      </a:accent3>
      <a:accent4>
        <a:srgbClr val="dbe442"/>
      </a:accent4>
      <a:accent5>
        <a:srgbClr val="7e96a0"/>
      </a:accent5>
      <a:accent6>
        <a:srgbClr val="00648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747"/>
      </a:accent1>
      <a:accent2>
        <a:srgbClr val="cfc493"/>
      </a:accent2>
      <a:accent3>
        <a:srgbClr val="29afce"/>
      </a:accent3>
      <a:accent4>
        <a:srgbClr val="dbe442"/>
      </a:accent4>
      <a:accent5>
        <a:srgbClr val="7e96a0"/>
      </a:accent5>
      <a:accent6>
        <a:srgbClr val="00648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747"/>
      </a:accent1>
      <a:accent2>
        <a:srgbClr val="cfc493"/>
      </a:accent2>
      <a:accent3>
        <a:srgbClr val="29afce"/>
      </a:accent3>
      <a:accent4>
        <a:srgbClr val="dbe442"/>
      </a:accent4>
      <a:accent5>
        <a:srgbClr val="7e96a0"/>
      </a:accent5>
      <a:accent6>
        <a:srgbClr val="00648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Application>LibreOffice/6.0.7.3$Linux_X86_64 LibreOffice_project/00m0$Build-3</Application>
  <Words>4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2018-01-03T13:07:51Z</dcterms:created>
  <dc:creator>Wakefield, Ryan</dc:creator>
  <dc:description/>
  <dc:language>en-US</dc:language>
  <cp:lastModifiedBy>Wakefield, Ryan</cp:lastModifiedBy>
  <dcterms:modified xsi:type="dcterms:W3CDTF">2020-02-14T21:03:19Z</dcterms:modified>
  <cp:revision>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ArticulateGUID">
    <vt:lpwstr>B86F766A-10BB-4090-8913-4563AA98F292</vt:lpwstr>
  </property>
  <property fmtid="{D5CDD505-2E9C-101B-9397-08002B2CF9AE}" pid="4" name="ArticulatePath">
    <vt:lpwstr>CUTR-Widescreen-PPT-Template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</vt:i4>
  </property>
</Properties>
</file>