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2400" cy="10058400"/>
  <p:notesSz cx="7315200" cy="96012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14285" y="4262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6"/>
            <a:ext cx="6606540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4"/>
            <a:ext cx="1748790" cy="85822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4"/>
            <a:ext cx="5116830" cy="85822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1"/>
            <a:ext cx="466344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7"/>
            <a:ext cx="466344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IN TITLE BOX"/>
          <p:cNvSpPr txBox="1"/>
          <p:nvPr/>
        </p:nvSpPr>
        <p:spPr>
          <a:xfrm>
            <a:off x="1750060" y="1828800"/>
            <a:ext cx="4272280" cy="1087762"/>
          </a:xfrm>
          <a:prstGeom prst="rect">
            <a:avLst/>
          </a:prstGeom>
          <a:solidFill>
            <a:schemeClr val="bg1"/>
          </a:solidFill>
          <a:ln w="50800" cmpd="thickThin">
            <a:noFill/>
          </a:ln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4000" b="1" i="1" dirty="0" smtClean="0"/>
              <a:t>Physics For Doing!</a:t>
            </a:r>
          </a:p>
          <a:p>
            <a:r>
              <a:rPr lang="en-US" sz="2300" dirty="0" smtClean="0"/>
              <a:t> Part 1: Activities for Physics 131</a:t>
            </a:r>
            <a:endParaRPr lang="en-US" sz="2300" dirty="0"/>
          </a:p>
        </p:txBody>
      </p:sp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4" y="639876"/>
            <a:ext cx="1545478" cy="199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878" y="2857585"/>
            <a:ext cx="1182540" cy="154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352" y="614425"/>
            <a:ext cx="4194598" cy="124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95972" y="6485291"/>
            <a:ext cx="2755775" cy="1884102"/>
            <a:chOff x="569506" y="4524375"/>
            <a:chExt cx="2553370" cy="1745719"/>
          </a:xfrm>
        </p:grpSpPr>
        <p:pic>
          <p:nvPicPr>
            <p:cNvPr id="1030" name="Histogram"/>
            <p:cNvPicPr>
              <a:picLocks noChangeAspect="1" noChangeArrowheads="1"/>
            </p:cNvPicPr>
            <p:nvPr/>
          </p:nvPicPr>
          <p:blipFill rotWithShape="1">
            <a:blip r:embed="rId5" cstate="print">
              <a:clrChange>
                <a:clrFrom>
                  <a:srgbClr val="E8E8E8"/>
                </a:clrFrom>
                <a:clrTo>
                  <a:srgbClr val="E8E8E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8000" contrast="5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43"/>
            <a:stretch/>
          </p:blipFill>
          <p:spPr bwMode="auto">
            <a:xfrm>
              <a:off x="569506" y="4556793"/>
              <a:ext cx="2533361" cy="1713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1518285" y="4524375"/>
              <a:ext cx="1604591" cy="647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011804" y="4591050"/>
              <a:ext cx="91063" cy="13696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osition vs time graph A &amp; B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4" t="11038" r="23041" b="8448"/>
          <a:stretch/>
        </p:blipFill>
        <p:spPr bwMode="auto">
          <a:xfrm>
            <a:off x="9332450" y="916590"/>
            <a:ext cx="2554315" cy="135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osition vs time graph with numbers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5" t="14604" r="34399" b="3895"/>
          <a:stretch/>
        </p:blipFill>
        <p:spPr bwMode="auto">
          <a:xfrm>
            <a:off x="5030691" y="4063622"/>
            <a:ext cx="2123234" cy="193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Cart on track"/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6"/>
          <a:stretch/>
        </p:blipFill>
        <p:spPr bwMode="auto">
          <a:xfrm>
            <a:off x="780247" y="8369392"/>
            <a:ext cx="6370493" cy="123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Target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982" y="5682982"/>
            <a:ext cx="1353955" cy="134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Circle Track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995" y="658455"/>
            <a:ext cx="1696160" cy="156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Vector difference (LOW RES) from circular motion lab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170" y="6414252"/>
            <a:ext cx="1142985" cy="147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Cart on Track with Weigh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88924" y="6438582"/>
            <a:ext cx="5680941" cy="150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81162" y="3493908"/>
            <a:ext cx="2206481" cy="111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673" y="6947205"/>
            <a:ext cx="2342276" cy="16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90" y="2417297"/>
            <a:ext cx="2324169" cy="182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516" y="2585160"/>
            <a:ext cx="2641944" cy="1489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21168" y="5126680"/>
            <a:ext cx="1946487" cy="130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 rotWithShape="1"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1" t="16749" b="33523"/>
          <a:stretch/>
        </p:blipFill>
        <p:spPr bwMode="auto">
          <a:xfrm>
            <a:off x="5319688" y="5882132"/>
            <a:ext cx="1914523" cy="116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6766" y="987379"/>
            <a:ext cx="1041759" cy="168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3408" y="1691766"/>
            <a:ext cx="3435851" cy="13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995" y="7998771"/>
            <a:ext cx="2092911" cy="1176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 rotWithShape="1"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71" b="15686"/>
          <a:stretch/>
        </p:blipFill>
        <p:spPr bwMode="auto">
          <a:xfrm>
            <a:off x="8285995" y="4741773"/>
            <a:ext cx="1452313" cy="141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6269" y="8399208"/>
            <a:ext cx="22574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 rotWithShape="1"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1"/>
          <a:stretch/>
        </p:blipFill>
        <p:spPr bwMode="auto">
          <a:xfrm>
            <a:off x="617584" y="4145280"/>
            <a:ext cx="4413107" cy="137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16786" y="7288660"/>
            <a:ext cx="12096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 rotWithShape="1"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r="35912" b="13232"/>
          <a:stretch/>
        </p:blipFill>
        <p:spPr bwMode="auto">
          <a:xfrm flipH="1">
            <a:off x="6069171" y="1155181"/>
            <a:ext cx="1106964" cy="126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39" y="6434382"/>
            <a:ext cx="2153327" cy="94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" name="Picture 31"/>
          <p:cNvPicPr>
            <a:picLocks noChangeAspect="1" noChangeArrowheads="1"/>
          </p:cNvPicPr>
          <p:nvPr/>
        </p:nvPicPr>
        <p:blipFill rotWithShape="1"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49"/>
          <a:stretch/>
        </p:blipFill>
        <p:spPr bwMode="auto">
          <a:xfrm>
            <a:off x="569506" y="2602749"/>
            <a:ext cx="2504374" cy="1542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69506" y="5486328"/>
            <a:ext cx="3395987" cy="860513"/>
            <a:chOff x="569506" y="5486328"/>
            <a:chExt cx="3395987" cy="860513"/>
          </a:xfrm>
        </p:grpSpPr>
        <p:pic>
          <p:nvPicPr>
            <p:cNvPr id="1056" name="Picture 32"/>
            <p:cNvPicPr>
              <a:picLocks noChangeAspect="1" noChangeArrowheads="1"/>
            </p:cNvPicPr>
            <p:nvPr/>
          </p:nvPicPr>
          <p:blipFill rotWithShape="1">
            <a:blip r:embed="rId3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21"/>
            <a:stretch/>
          </p:blipFill>
          <p:spPr bwMode="auto">
            <a:xfrm>
              <a:off x="617584" y="5486328"/>
              <a:ext cx="3347909" cy="86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Rectangle 34"/>
            <p:cNvSpPr/>
            <p:nvPr/>
          </p:nvSpPr>
          <p:spPr>
            <a:xfrm>
              <a:off x="569506" y="5978714"/>
              <a:ext cx="618273" cy="241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Parallelogram 154"/>
          <p:cNvSpPr/>
          <p:nvPr/>
        </p:nvSpPr>
        <p:spPr>
          <a:xfrm>
            <a:off x="1667641" y="1829943"/>
            <a:ext cx="4389120" cy="1088136"/>
          </a:xfrm>
          <a:prstGeom prst="parallelogram">
            <a:avLst>
              <a:gd name="adj" fmla="val 19588"/>
            </a:avLst>
          </a:prstGeom>
          <a:noFill/>
          <a:ln w="50800" cmpd="thickThin">
            <a:solidFill>
              <a:schemeClr val="tx1"/>
            </a:solidFill>
          </a:ln>
        </p:spPr>
        <p:txBody>
          <a:bodyPr wrap="square" lIns="101882" tIns="50941" rIns="101882" bIns="50941" rtlCol="0">
            <a:spAutoFit/>
          </a:bodyPr>
          <a:lstStyle/>
          <a:p>
            <a:pPr lvl="0" algn="ctr"/>
            <a:endParaRPr lang="en-US" sz="23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06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Matt Trawick</cp:lastModifiedBy>
  <cp:revision>65</cp:revision>
  <cp:lastPrinted>2016-04-24T14:21:22Z</cp:lastPrinted>
  <dcterms:created xsi:type="dcterms:W3CDTF">2006-08-16T00:00:00Z</dcterms:created>
  <dcterms:modified xsi:type="dcterms:W3CDTF">2016-04-24T14:51:02Z</dcterms:modified>
</cp:coreProperties>
</file>