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306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18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2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53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0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99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7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8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4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47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70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97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1A30E-FEA9-42C1-95AD-B75AE3EF8DCE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0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mtrawick\Desktop\github\131\StudentGuideModule1\newtons_laws\momentum_transfer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870" y="2694940"/>
            <a:ext cx="4610100" cy="115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697480" y="3385582"/>
            <a:ext cx="609599" cy="527923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8856139"/>
              </a:avLst>
            </a:prstTxWarp>
            <a:spAutoFit/>
          </a:bodyPr>
          <a:lstStyle/>
          <a:p>
            <a:pPr algn="ctr"/>
            <a:r>
              <a:rPr lang="en-US" sz="5400" b="1" cap="none" spc="0" dirty="0">
                <a:ln w="17780" cmpd="sng">
                  <a:noFill/>
                  <a:prstDash val="solid"/>
                  <a:miter lim="800000"/>
                </a:ln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MOMENTUM</a:t>
            </a:r>
          </a:p>
          <a:p>
            <a:pPr algn="ctr"/>
            <a:r>
              <a:rPr lang="en-US" sz="4800" b="1" dirty="0">
                <a:ln w="17780" cmpd="sng">
                  <a:noFill/>
                  <a:prstDash val="solid"/>
                  <a:miter lim="800000"/>
                </a:ln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Transfer</a:t>
            </a:r>
          </a:p>
          <a:p>
            <a:pPr algn="ctr"/>
            <a:r>
              <a:rPr lang="en-US" sz="4400" b="1" cap="none" spc="0" dirty="0">
                <a:ln w="17780" cmpd="sng">
                  <a:noFill/>
                  <a:prstDash val="solid"/>
                  <a:miter lim="800000"/>
                </a:ln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Corp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622488" y="3152466"/>
                <a:ext cx="609598" cy="33855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488" y="3152466"/>
                <a:ext cx="609598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>
            <a:off x="4312920" y="2945526"/>
            <a:ext cx="52946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322693" y="2621914"/>
                <a:ext cx="415166" cy="3693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2693" y="2621914"/>
                <a:ext cx="415166" cy="369332"/>
              </a:xfrm>
              <a:prstGeom prst="rect">
                <a:avLst/>
              </a:prstGeom>
              <a:blipFill>
                <a:blip r:embed="rId4"/>
                <a:stretch>
                  <a:fillRect t="-22951" r="-30882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014022" y="2621914"/>
                <a:ext cx="483746" cy="3693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022" y="2621914"/>
                <a:ext cx="483746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22951" r="-50633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H="1">
            <a:off x="4968302" y="2945526"/>
            <a:ext cx="52946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35659" y="2395070"/>
            <a:ext cx="1032635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object 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29118" y="2775804"/>
            <a:ext cx="1032635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object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F5F735-B90C-42B8-99AD-E29E6E227DBA}"/>
                  </a:ext>
                </a:extLst>
              </p:cNvPr>
              <p:cNvSpPr txBox="1"/>
              <p:nvPr/>
            </p:nvSpPr>
            <p:spPr>
              <a:xfrm>
                <a:off x="5296535" y="3212222"/>
                <a:ext cx="609598" cy="33855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F5F735-B90C-42B8-99AD-E29E6E227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535" y="3212222"/>
                <a:ext cx="609598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3076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6320</TotalTime>
  <Words>8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 Math</vt:lpstr>
      <vt:lpstr>Comic Sans MS</vt:lpstr>
      <vt:lpstr>Tahoma</vt:lpstr>
      <vt:lpstr>Office Theme</vt:lpstr>
      <vt:lpstr>PowerPoint Presentation</vt:lpstr>
    </vt:vector>
  </TitlesOfParts>
  <Company>University of Richmond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Trawick</dc:creator>
  <cp:lastModifiedBy>Trawick, Matt</cp:lastModifiedBy>
  <cp:revision>10</cp:revision>
  <dcterms:created xsi:type="dcterms:W3CDTF">2016-05-05T13:01:01Z</dcterms:created>
  <dcterms:modified xsi:type="dcterms:W3CDTF">2019-08-01T16:20:28Z</dcterms:modified>
</cp:coreProperties>
</file>