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2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DA5A-B915-4564-A799-94A42A79A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17CD8-439D-4FBF-B51E-5F7E52E89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5AC6-9F92-4918-919B-B02C95B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15ED-C366-4276-B3D3-162BCFB8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5D5F-3D00-463E-8255-23973A1A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9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437-576B-402F-BD54-C7FEE2F9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F7DE3-0A17-4CB7-AA68-5BD47632F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BBB6-D6B5-420F-96E7-CD126EAF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5E29-C944-4C87-9462-DBDEC86F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646E-3781-42B6-B5BD-A32A191F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4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F0F28-F954-4007-81F7-1D49BB612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56675-23BA-4D5E-941D-7A57FFAB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8916-6FFD-490B-BBE8-F8473920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3AAF-7E40-4E94-AEF0-23B833FC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0A54-41DB-4F93-8E33-9E2E4A02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F26A-CB71-4FFB-8BF6-9D5D791C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14EF-B48C-4468-ADDA-E08E1984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8083-5EFE-47F7-8E1C-F272AF17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22D72-FCDC-4F8C-BBF8-D8E118F8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E5FC-3C3A-497D-A5F9-95385AB3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0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8705-87A9-44B2-B4CE-97535F4B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60C5-2BB8-4EFE-A267-7CDBECCD5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21AA-308B-4930-BB13-45F4B4F7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5D4F-C1A8-4CE4-ABC8-94E9215C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52F8-524F-40D0-8EBB-EB923DEC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74A2-A6D9-454D-8C75-02B2A909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BBFC-F54E-465B-88A6-87BDE3C2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45A1E-8C92-4C48-AA98-14CBFBA7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295E7-259E-4EF2-968A-68C196E6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6F126-4E27-473C-B355-14829F6D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05DF-9B22-43EE-A88B-427AEFB5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7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A750-EF88-4075-A674-9799A872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0602C-941A-4D6E-9B0A-298E4735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12EA0-5C22-457A-946C-9F826588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9E05A-B8AB-450A-84EF-6DE4F94ED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B90C9-F84D-41DA-9A78-9D0D21B05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EAAE-BA1B-480B-9A91-566B1220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13F85-2C7C-4ED2-AF97-2A070860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F8A8-58C0-4417-A208-BB931121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B809-A626-4955-B5F4-0F700C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D7464-F2CC-48A9-8586-5475473D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74F0D-4B4C-4EE2-A0CA-5C0A81E5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50910-21F8-4EDD-AA01-B99A0AF7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CF930-F647-4B4F-92FA-BBA535DE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230E2-1FFC-4699-954C-722D68EA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83D34-CAD1-4781-B1C8-34A3F4E6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20D4-1EB4-4714-948D-00A0334D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86DF-A496-4510-91B8-0844DA44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12B8D-C0DE-4C47-871A-9640BE71E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E3741-E577-41D3-B2E0-32579686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B3D1F-A7A9-471E-A06B-30143582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534BA-A435-4041-9FBE-923D2C62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E142-0FE6-4528-AC03-D6859F75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402A3-5214-4789-9B03-B4B1C12EE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16A61-E41C-4317-8C61-7A8A5FD88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F3440-88B6-4DB6-B571-A23A1F56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26569-263B-44E5-AF13-494E1427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6072B-9756-4079-BCE8-53EE8846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26D7E-645F-48AB-A0E1-554DF9D7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E418-8A82-4ADE-9546-D06C9C48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DB9B-DF62-4EEB-9E73-3D0A7B2F7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3A607-ABA0-4B3E-916B-FCB8324ADC7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8126-68CA-4914-B5A5-F2B185A5B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81FE-9EB5-4EA8-B206-ABA90D6FE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E630-6633-4E89-A103-98F3FD4F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31060E7-7D1F-4551-BF8F-D09877855FE7}"/>
              </a:ext>
            </a:extLst>
          </p:cNvPr>
          <p:cNvSpPr/>
          <p:nvPr/>
        </p:nvSpPr>
        <p:spPr>
          <a:xfrm>
            <a:off x="1935479" y="1330250"/>
            <a:ext cx="4160520" cy="4160520"/>
          </a:xfrm>
          <a:prstGeom prst="ellipse">
            <a:avLst/>
          </a:prstGeom>
          <a:solidFill>
            <a:srgbClr val="88888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7F95F-7FC3-4210-9F65-30D8857ECED6}"/>
              </a:ext>
            </a:extLst>
          </p:cNvPr>
          <p:cNvSpPr/>
          <p:nvPr/>
        </p:nvSpPr>
        <p:spPr>
          <a:xfrm rot="20221942">
            <a:off x="4837767" y="2661698"/>
            <a:ext cx="1102660" cy="318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1AD0A2-5D5C-4C52-BB49-CABBCC78046B}"/>
              </a:ext>
            </a:extLst>
          </p:cNvPr>
          <p:cNvSpPr/>
          <p:nvPr/>
        </p:nvSpPr>
        <p:spPr>
          <a:xfrm>
            <a:off x="3649979" y="3044750"/>
            <a:ext cx="731520" cy="731520"/>
          </a:xfrm>
          <a:prstGeom prst="ellipse">
            <a:avLst/>
          </a:prstGeom>
          <a:solidFill>
            <a:srgbClr val="888888"/>
          </a:solidFill>
          <a:ln w="206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897693-25B4-431A-ADB5-9CF74EDF2912}"/>
              </a:ext>
            </a:extLst>
          </p:cNvPr>
          <p:cNvCxnSpPr/>
          <p:nvPr/>
        </p:nvCxnSpPr>
        <p:spPr>
          <a:xfrm>
            <a:off x="4015739" y="3410510"/>
            <a:ext cx="335579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8AB022-7C2A-45CA-B79B-2E1AACAF86EC}"/>
              </a:ext>
            </a:extLst>
          </p:cNvPr>
          <p:cNvCxnSpPr>
            <a:cxnSpLocks/>
          </p:cNvCxnSpPr>
          <p:nvPr/>
        </p:nvCxnSpPr>
        <p:spPr>
          <a:xfrm flipV="1">
            <a:off x="4015739" y="2023814"/>
            <a:ext cx="3217122" cy="13866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3F6293-D962-481A-A854-DEECB8C71D2B}"/>
              </a:ext>
            </a:extLst>
          </p:cNvPr>
          <p:cNvCxnSpPr>
            <a:cxnSpLocks/>
          </p:cNvCxnSpPr>
          <p:nvPr/>
        </p:nvCxnSpPr>
        <p:spPr>
          <a:xfrm>
            <a:off x="1946399" y="5511065"/>
            <a:ext cx="82992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6BEAE4-F261-4694-8EBB-F12441EC9C3B}"/>
              </a:ext>
            </a:extLst>
          </p:cNvPr>
          <p:cNvSpPr txBox="1"/>
          <p:nvPr/>
        </p:nvSpPr>
        <p:spPr>
          <a:xfrm>
            <a:off x="6894837" y="3549257"/>
            <a:ext cx="3224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Reference Axis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0FD15-129C-41F4-8663-62C8D932B5A5}"/>
              </a:ext>
            </a:extLst>
          </p:cNvPr>
          <p:cNvSpPr txBox="1"/>
          <p:nvPr/>
        </p:nvSpPr>
        <p:spPr>
          <a:xfrm>
            <a:off x="6396695" y="246718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4777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Rebello de Sousa Dias, Mariama</cp:lastModifiedBy>
  <cp:revision>1</cp:revision>
  <dcterms:created xsi:type="dcterms:W3CDTF">2019-07-25T16:01:11Z</dcterms:created>
  <dcterms:modified xsi:type="dcterms:W3CDTF">2019-07-25T16:01:28Z</dcterms:modified>
</cp:coreProperties>
</file>