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869" y="3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1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62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53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03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99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74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4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4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370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97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1A30E-FEA9-42C1-95AD-B75AE3EF8DCE}" type="datetimeFigureOut">
              <a:rPr lang="en-US" smtClean="0"/>
              <a:t>5/9/2016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560E3-1D59-4D1D-BC4F-BC3450EBA0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0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mtrawick\Desktop\github\131\StudentGuideModule1\newtons_laws\momentum_transfer.t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7870" y="2694940"/>
            <a:ext cx="4610100" cy="115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697480" y="3344942"/>
            <a:ext cx="609599" cy="527923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>
                <a:gd name="adj" fmla="val 8856139"/>
              </a:avLst>
            </a:prstTxWarp>
            <a:spAutoFit/>
          </a:bodyPr>
          <a:lstStyle/>
          <a:p>
            <a:pPr algn="ctr"/>
            <a:r>
              <a:rPr lang="en-US" sz="5400" b="1" cap="none" spc="0" dirty="0" smtClean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MOMENTUM</a:t>
            </a:r>
          </a:p>
          <a:p>
            <a:pPr algn="ctr"/>
            <a:r>
              <a:rPr lang="en-US" sz="4800" b="1" dirty="0" smtClean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Transfer</a:t>
            </a:r>
          </a:p>
          <a:p>
            <a:pPr algn="ctr"/>
            <a:r>
              <a:rPr lang="en-US" sz="4400" b="1" cap="none" spc="0" dirty="0" smtClean="0">
                <a:ln w="17780" cmpd="sng">
                  <a:noFill/>
                  <a:prstDash val="solid"/>
                  <a:miter lim="800000"/>
                </a:ln>
                <a:latin typeface="Comic Sans MS" panose="030F0702030302020204" pitchFamily="66" charset="0"/>
                <a:ea typeface="Tahoma" panose="020B0604030504040204" pitchFamily="34" charset="0"/>
                <a:cs typeface="Tahoma" panose="020B0604030504040204" pitchFamily="34" charset="0"/>
              </a:rPr>
              <a:t>Corp</a:t>
            </a:r>
            <a:endParaRPr lang="en-US" sz="4400" b="1" cap="none" spc="0" dirty="0">
              <a:ln w="17780" cmpd="sng">
                <a:noFill/>
                <a:prstDash val="solid"/>
                <a:miter lim="800000"/>
              </a:ln>
              <a:latin typeface="Comic Sans MS" panose="030F0702030302020204" pitchFamily="66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57600" y="3224331"/>
                <a:ext cx="37731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𝑴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3224331"/>
                <a:ext cx="377314" cy="369332"/>
              </a:xfrm>
              <a:prstGeom prst="rect">
                <a:avLst/>
              </a:prstGeom>
              <a:blipFill rotWithShape="1">
                <a:blip r:embed="rId3"/>
                <a:stretch>
                  <a:fillRect r="-161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423535" y="3212901"/>
                <a:ext cx="377314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𝒎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535" y="3212901"/>
                <a:ext cx="377314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312920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370070" y="2576194"/>
                <a:ext cx="41516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070" y="2576194"/>
                <a:ext cx="41516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23333" r="-29412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4022" y="2621914"/>
                <a:ext cx="483746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22951" r="-50633"/>
                </a:stretch>
              </a:blipFill>
              <a:ln w="127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4968302" y="2945526"/>
            <a:ext cx="529466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02279" y="2388388"/>
            <a:ext cx="10326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1</a:t>
            </a:r>
            <a:endParaRPr 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316855" y="2386568"/>
            <a:ext cx="1032635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object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3076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6317</TotalTime>
  <Words>16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Trawick</dc:creator>
  <cp:lastModifiedBy>Matt Trawick</cp:lastModifiedBy>
  <cp:revision>8</cp:revision>
  <dcterms:created xsi:type="dcterms:W3CDTF">2016-05-05T13:01:01Z</dcterms:created>
  <dcterms:modified xsi:type="dcterms:W3CDTF">2016-05-09T22:27:07Z</dcterms:modified>
</cp:coreProperties>
</file>