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DC8F-B9F3-42D7-AA25-F31D9DE40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D2D17-338F-45DB-AAD5-C0CEEBA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4A0B-CBA3-4F10-983F-0070CEB9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CCCB-FC16-42D4-AC89-F065A271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B979-D52D-4C5F-85D1-1786C0D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2EEB-4AA0-4736-A304-29E782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12DB-FAFC-44B9-90CD-BC5C85AA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B083-B6DB-4DA5-8406-31A16FC3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FCAE-B1AC-4471-847E-669D015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A38F-6085-4F22-AA6A-F953CFA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A4220-491B-44F7-97B2-AF7D2215A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4F74-7B3F-491E-AB73-2A9C95FB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B0D0-CDF0-437F-881E-F4CB991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F52D-BDFB-4F22-9C46-E8E5C244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42C5-509D-444B-88A2-A582295D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99C-F21B-413A-8771-32CA18E4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B1D5-B938-4CA3-AE32-13B51C4B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E86F-9EE4-41F5-AA2A-6B0B9134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2ED-C920-4880-8CEF-E2CB27BF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055B-D418-405E-83E8-D160D132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6D2-6D2D-44CA-9AD7-C9651B03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E617-D75F-4B8B-AE1A-AABB18EF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46CB-D46A-4A41-90A7-84E6870E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1C4F-B304-415E-AA28-BB9E670C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018A-8674-4DE7-9F50-62D23E5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598B-DE0B-412B-9B52-268A315F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A199-D265-4379-B9C2-CED586EA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A35B-8A73-4A70-99D7-0001AEBD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16DB-7296-49FF-95B2-E20A66EB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3D9-9601-4CF2-A6E0-AA3A0A23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5910-CCC0-4FB2-8D2F-EE927027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B0FF-8BAE-4305-B3B2-A43675A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DFCA-B9BD-4F53-AEF1-39C5038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C785-BCE1-4E2E-94A5-6E2B9C73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531A-C8A7-4140-8A04-1B7FA354E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8A15-874F-445F-B0F3-98EBE4FD2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D0CAD-6021-4E3C-96CF-941EF9E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8A50-D323-4B6C-9A28-867E616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028DF-59EA-4E5A-A63B-843F806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E7F2-9403-4A37-BBAE-DCA1FB9D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84CED-9A31-4F0F-BFEB-2E3F37B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9251-0568-491E-806E-5806B990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B337-AB9D-47B7-AFE8-6330AD72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88F59-B448-42B5-9C71-7DBA264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301D-745D-43E1-ADE5-0F50E4F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1A00B-5C8F-4BE7-BD36-8217D1F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0E3-7C99-4E89-B7D9-5B73C698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D3E1-31B4-4509-A509-AFB63289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E195-D877-45B5-85B7-784B91AA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CEE7-483C-4BFC-860F-B7035B4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4276-0A1F-4664-AE06-E520FC34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D570-8B66-4563-94A5-8C9B76A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0BF5-1294-4AC2-B784-49CADC2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28E2A-F22A-4EA5-9FFF-F065AE7F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FDED9-FCB1-4503-A529-E14BA834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69E1-3F55-4118-BBC9-7096AA7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5957-2B69-4485-B6C8-3BB28838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4AA9-B48C-43C5-BE1A-6630841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1384E-7236-447F-BA49-1FFBAC0A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60EE-1AF2-412F-B20E-281924F9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A15E-6860-423D-AF5E-8A62A33A4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5B58-180F-4652-872A-ECD8A507D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935-CFDD-46D7-96B9-2F7838B4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EF90978-1963-4E09-A29F-3FA3CAEF35C7}"/>
              </a:ext>
            </a:extLst>
          </p:cNvPr>
          <p:cNvGrpSpPr/>
          <p:nvPr/>
        </p:nvGrpSpPr>
        <p:grpSpPr>
          <a:xfrm>
            <a:off x="1799671" y="989416"/>
            <a:ext cx="8538611" cy="5013745"/>
            <a:chOff x="1799671" y="989416"/>
            <a:chExt cx="8538611" cy="50137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2F9F21-9322-47C3-ACE6-F5882CA44CA4}"/>
                </a:ext>
              </a:extLst>
            </p:cNvPr>
            <p:cNvCxnSpPr/>
            <p:nvPr/>
          </p:nvCxnSpPr>
          <p:spPr>
            <a:xfrm flipV="1">
              <a:off x="3688422" y="2126751"/>
              <a:ext cx="2407577" cy="24452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91A331-B99E-4DAA-9D55-56C7564BB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4107" y="2793922"/>
              <a:ext cx="6022560" cy="177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04A653-285B-4886-A069-E9547AE6CADE}"/>
                </a:ext>
              </a:extLst>
            </p:cNvPr>
            <p:cNvCxnSpPr>
              <a:cxnSpLocks/>
            </p:cNvCxnSpPr>
            <p:nvPr/>
          </p:nvCxnSpPr>
          <p:spPr>
            <a:xfrm>
              <a:off x="2455333" y="2793922"/>
              <a:ext cx="1258774" cy="177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A2BB3B-ECCA-4339-8DC3-976A5A561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8744" y="2276465"/>
              <a:ext cx="893886" cy="89388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74000">
                  <a:schemeClr val="bg2">
                    <a:lumMod val="10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E9F7DD-7388-4AEA-AC4A-E83A80E3C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536" y="1177300"/>
              <a:ext cx="1195246" cy="11952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9C7177-8713-416E-AFC3-DEDE09A91DBF}"/>
                </a:ext>
              </a:extLst>
            </p:cNvPr>
            <p:cNvSpPr/>
            <p:nvPr/>
          </p:nvSpPr>
          <p:spPr>
            <a:xfrm>
              <a:off x="2135293" y="2372546"/>
              <a:ext cx="640080" cy="6400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tx1">
                    <a:lumMod val="95000"/>
                    <a:lumOff val="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95EC1-EA5E-42F0-BDF9-6D7ED95FCDE0}"/>
                </a:ext>
              </a:extLst>
            </p:cNvPr>
            <p:cNvSpPr txBox="1"/>
            <p:nvPr/>
          </p:nvSpPr>
          <p:spPr>
            <a:xfrm>
              <a:off x="3039191" y="309560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FE7D-AE82-46A9-9CDD-383FD9F6ED9E}"/>
                </a:ext>
              </a:extLst>
            </p:cNvPr>
            <p:cNvSpPr txBox="1"/>
            <p:nvPr/>
          </p:nvSpPr>
          <p:spPr>
            <a:xfrm>
              <a:off x="4617152" y="2106394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46EB0A-F4AB-444E-98CE-D5896079CED4}"/>
                </a:ext>
              </a:extLst>
            </p:cNvPr>
            <p:cNvSpPr txBox="1"/>
            <p:nvPr/>
          </p:nvSpPr>
          <p:spPr>
            <a:xfrm>
              <a:off x="6660927" y="3682961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BF22A-204A-4F87-83AD-94D93BEB34B1}"/>
                </a:ext>
              </a:extLst>
            </p:cNvPr>
            <p:cNvSpPr txBox="1"/>
            <p:nvPr/>
          </p:nvSpPr>
          <p:spPr>
            <a:xfrm>
              <a:off x="7844458" y="4098459"/>
              <a:ext cx="2493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Light rigid rod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82BDB5-E9F7-438B-8B65-4BE6D51FA30E}"/>
                </a:ext>
              </a:extLst>
            </p:cNvPr>
            <p:cNvSpPr txBox="1"/>
            <p:nvPr/>
          </p:nvSpPr>
          <p:spPr>
            <a:xfrm>
              <a:off x="2938656" y="989416"/>
              <a:ext cx="22547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Light rigid rods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84730A-ECFD-484A-912B-ED2EBA96A615}"/>
                </a:ext>
              </a:extLst>
            </p:cNvPr>
            <p:cNvCxnSpPr>
              <a:cxnSpLocks/>
            </p:cNvCxnSpPr>
            <p:nvPr/>
          </p:nvCxnSpPr>
          <p:spPr>
            <a:xfrm>
              <a:off x="4617152" y="1619847"/>
              <a:ext cx="926471" cy="885056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425070-8473-4BBC-AF45-CAD2815A0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895" y="2053293"/>
              <a:ext cx="817212" cy="106319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6B55F1-A5A1-4319-AC9B-8BF889CF2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1102" y="3534310"/>
              <a:ext cx="462336" cy="502594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D66F8E24-34DF-45E9-9753-63428FB3C932}"/>
                </a:ext>
              </a:extLst>
            </p:cNvPr>
            <p:cNvSpPr/>
            <p:nvPr/>
          </p:nvSpPr>
          <p:spPr>
            <a:xfrm>
              <a:off x="2903933" y="3952388"/>
              <a:ext cx="1620348" cy="1685348"/>
            </a:xfrm>
            <a:prstGeom prst="arc">
              <a:avLst>
                <a:gd name="adj1" fmla="val 11700970"/>
                <a:gd name="adj2" fmla="val 2"/>
              </a:avLst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2D79E-A2CE-4955-8F02-72AAC49D90D6}"/>
                </a:ext>
              </a:extLst>
            </p:cNvPr>
            <p:cNvSpPr txBox="1"/>
            <p:nvPr/>
          </p:nvSpPr>
          <p:spPr>
            <a:xfrm>
              <a:off x="1799671" y="4925943"/>
              <a:ext cx="61936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The axis of rotation is perpendicular to the page and points into the page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AFACFF6-0534-431E-9213-838A2E8D9442}"/>
                </a:ext>
              </a:extLst>
            </p:cNvPr>
            <p:cNvSpPr/>
            <p:nvPr/>
          </p:nvSpPr>
          <p:spPr>
            <a:xfrm rot="9195247">
              <a:off x="3570406" y="4439760"/>
              <a:ext cx="274320" cy="27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D2EFE5-EC67-4C0E-B2F2-7BDE8AB4CFFF}"/>
                  </a:ext>
                </a:extLst>
              </p:cNvPr>
              <p:cNvSpPr txBox="1"/>
              <p:nvPr/>
            </p:nvSpPr>
            <p:spPr>
              <a:xfrm>
                <a:off x="3535184" y="4339527"/>
                <a:ext cx="34464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5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D2EFE5-EC67-4C0E-B2F2-7BDE8AB4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84" y="4339527"/>
                <a:ext cx="344645" cy="438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44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4</cp:revision>
  <dcterms:created xsi:type="dcterms:W3CDTF">2019-07-25T16:10:55Z</dcterms:created>
  <dcterms:modified xsi:type="dcterms:W3CDTF">2019-07-26T20:59:57Z</dcterms:modified>
</cp:coreProperties>
</file>