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BB48-C61F-421C-ACFA-F5521FD26E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1A449-8F6C-4FD9-B9BB-1F32826F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1A449-8F6C-4FD9-B9BB-1F32826F78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6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503537" y="2132437"/>
            <a:ext cx="961871" cy="96957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566329" y="1785443"/>
            <a:ext cx="161334" cy="16262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6538" y="2882030"/>
            <a:ext cx="161334" cy="16262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46996" y="1866559"/>
            <a:ext cx="1100235" cy="110905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94551" y="1721438"/>
            <a:ext cx="269593" cy="271753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03710" y="193898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27000" dist="762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15221" y="302115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27000" dist="762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21722" y="1520914"/>
                <a:ext cx="3135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22" y="1520914"/>
                <a:ext cx="313582" cy="276999"/>
              </a:xfrm>
              <a:prstGeom prst="rect">
                <a:avLst/>
              </a:prstGeom>
              <a:blipFill>
                <a:blip r:embed="rId3"/>
                <a:stretch>
                  <a:fillRect r="-137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97113" y="3158310"/>
                <a:ext cx="3135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13" y="3158310"/>
                <a:ext cx="3135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5501" y="2082907"/>
                <a:ext cx="3135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01" y="2082907"/>
                <a:ext cx="3135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46906" y="1643741"/>
            <a:ext cx="5935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unit vector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09581" y="1913679"/>
            <a:ext cx="2263458" cy="703547"/>
            <a:chOff x="2689541" y="1464950"/>
            <a:chExt cx="2263458" cy="7035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89541" y="1464950"/>
                  <a:ext cx="1780904" cy="4073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200" b="0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541" y="1464950"/>
                  <a:ext cx="1780904" cy="4073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793738" y="1891498"/>
                  <a:ext cx="215926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=6.67×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−11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3738" y="1891498"/>
                  <a:ext cx="2159261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93333" r="-4520" b="-15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/>
          <p:cNvSpPr/>
          <p:nvPr/>
        </p:nvSpPr>
        <p:spPr>
          <a:xfrm rot="18919950">
            <a:off x="2074653" y="2275869"/>
            <a:ext cx="239431" cy="276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09733" y="2245146"/>
                <a:ext cx="30293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33" y="2245146"/>
                <a:ext cx="302937" cy="276999"/>
              </a:xfrm>
              <a:prstGeom prst="rect">
                <a:avLst/>
              </a:prstGeom>
              <a:blipFill>
                <a:blip r:embed="rId8"/>
                <a:stretch>
                  <a:fillRect r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50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Rebello de Sousa Dias, Mariama</cp:lastModifiedBy>
  <cp:revision>10</cp:revision>
  <dcterms:created xsi:type="dcterms:W3CDTF">2016-05-21T21:58:53Z</dcterms:created>
  <dcterms:modified xsi:type="dcterms:W3CDTF">2019-07-23T17:27:47Z</dcterms:modified>
</cp:coreProperties>
</file>