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730" y="-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BB48-C61F-421C-ACFA-F5521FD26ED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1A449-8F6C-4FD9-B9BB-1F32826F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1A449-8F6C-4FD9-B9BB-1F32826F78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34AF-3333-49B4-9DCB-ACFC3E75305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03537" y="2132437"/>
            <a:ext cx="961871" cy="9695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566329" y="1785443"/>
            <a:ext cx="161334" cy="16262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6538" y="2882030"/>
            <a:ext cx="161334" cy="16262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46996" y="1866559"/>
            <a:ext cx="1100235" cy="110905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4551" y="1721438"/>
            <a:ext cx="269593" cy="27175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03710" y="193898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27000" dist="762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15221" y="302115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27000" dist="762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121722" y="1520914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22" y="1520914"/>
                <a:ext cx="313582" cy="276999"/>
              </a:xfrm>
              <a:prstGeom prst="rect">
                <a:avLst/>
              </a:prstGeom>
              <a:blipFill>
                <a:blip r:embed="rId3"/>
                <a:stretch>
                  <a:fillRect r="-137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197113" y="3158310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13" y="3158310"/>
                <a:ext cx="3135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75501" y="2082907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01" y="2082907"/>
                <a:ext cx="3135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46906" y="1643741"/>
            <a:ext cx="5935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unit vector </a:t>
            </a:r>
            <a:endParaRPr lang="en-US" sz="1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09581" y="1913679"/>
            <a:ext cx="2081200" cy="703547"/>
            <a:chOff x="2689541" y="1464950"/>
            <a:chExt cx="2081200" cy="7035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89541" y="1464950"/>
                  <a:ext cx="1547179" cy="40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200" b="0" dirty="0" smtClean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541" y="1464950"/>
                  <a:ext cx="1547179" cy="4073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892799" y="1891498"/>
                  <a:ext cx="187794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799" y="1891498"/>
                  <a:ext cx="1877942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93333" r="-12013" b="-15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/>
          <p:cNvSpPr/>
          <p:nvPr/>
        </p:nvSpPr>
        <p:spPr>
          <a:xfrm rot="18919950">
            <a:off x="2074653" y="2275869"/>
            <a:ext cx="239431" cy="27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009733" y="2245146"/>
                <a:ext cx="3029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33" y="2245146"/>
                <a:ext cx="302937" cy="276999"/>
              </a:xfrm>
              <a:prstGeom prst="rect">
                <a:avLst/>
              </a:prstGeom>
              <a:blipFill>
                <a:blip r:embed="rId8"/>
                <a:stretch>
                  <a:fillRect r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5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8</cp:revision>
  <dcterms:created xsi:type="dcterms:W3CDTF">2016-05-21T21:58:53Z</dcterms:created>
  <dcterms:modified xsi:type="dcterms:W3CDTF">2016-05-21T22:29:58Z</dcterms:modified>
</cp:coreProperties>
</file>