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4379-A8CA-4620-88FC-C95BC8BE7BED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AD55D-FA50-45ED-8E07-D87B7952E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AD55D-FA50-45ED-8E07-D87B7952E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7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078580" y="2486022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80" y="2486022"/>
                <a:ext cx="28340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Triangle 3"/>
          <p:cNvSpPr/>
          <p:nvPr/>
        </p:nvSpPr>
        <p:spPr>
          <a:xfrm flipH="1">
            <a:off x="2725614" y="1840215"/>
            <a:ext cx="2250245" cy="1184339"/>
          </a:xfrm>
          <a:prstGeom prst="rt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33562">
            <a:off x="3763158" y="1971010"/>
            <a:ext cx="559397" cy="322729"/>
          </a:xfrm>
          <a:prstGeom prst="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3842710" y="1699665"/>
            <a:ext cx="293078" cy="575226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135573" y="2271338"/>
            <a:ext cx="348569" cy="68414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30493" y="2268798"/>
            <a:ext cx="0" cy="708082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9958862">
            <a:off x="2404637" y="2162013"/>
            <a:ext cx="848098" cy="756323"/>
            <a:chOff x="2052582" y="1988067"/>
            <a:chExt cx="848098" cy="756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052582" y="1988067"/>
                  <a:ext cx="2834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2582" y="1988067"/>
                  <a:ext cx="283405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2296160" y="2565400"/>
              <a:ext cx="6045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2296160" y="2057400"/>
              <a:ext cx="0" cy="5080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610465" y="2482780"/>
                  <a:ext cx="28340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65" y="2482780"/>
                  <a:ext cx="28340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821983" y="2716752"/>
                <a:ext cx="283405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983" y="2716752"/>
                <a:ext cx="283405" cy="299441"/>
              </a:xfrm>
              <a:prstGeom prst="rect">
                <a:avLst/>
              </a:prstGeom>
              <a:blipFill>
                <a:blip r:embed="rId7"/>
                <a:stretch>
                  <a:fillRect t="-4082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640699" y="1749587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99" y="1749587"/>
                <a:ext cx="28340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9920810">
                <a:off x="3808373" y="2029121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0810">
                <a:off x="3808373" y="2029121"/>
                <a:ext cx="28340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6F48397C-D241-40C0-AF8F-D06AA76111BD}"/>
              </a:ext>
            </a:extLst>
          </p:cNvPr>
          <p:cNvSpPr/>
          <p:nvPr/>
        </p:nvSpPr>
        <p:spPr>
          <a:xfrm>
            <a:off x="2893956" y="2913848"/>
            <a:ext cx="117335" cy="169537"/>
          </a:xfrm>
          <a:prstGeom prst="arc">
            <a:avLst>
              <a:gd name="adj1" fmla="val 16200000"/>
              <a:gd name="adj2" fmla="val 2145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253B98E-4A12-4268-A024-AB4B56AAB03D}"/>
              </a:ext>
            </a:extLst>
          </p:cNvPr>
          <p:cNvSpPr/>
          <p:nvPr/>
        </p:nvSpPr>
        <p:spPr>
          <a:xfrm rot="6437155">
            <a:off x="4113529" y="2394388"/>
            <a:ext cx="117335" cy="169537"/>
          </a:xfrm>
          <a:prstGeom prst="arc">
            <a:avLst>
              <a:gd name="adj1" fmla="val 16200000"/>
              <a:gd name="adj2" fmla="val 21452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10</cp:revision>
  <dcterms:created xsi:type="dcterms:W3CDTF">2016-05-21T22:47:44Z</dcterms:created>
  <dcterms:modified xsi:type="dcterms:W3CDTF">2019-07-23T17:15:46Z</dcterms:modified>
</cp:coreProperties>
</file>