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BB48-C61F-421C-ACFA-F5521FD26ED4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1A449-8F6C-4FD9-B9BB-1F32826F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1A449-8F6C-4FD9-B9BB-1F32826F78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5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3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7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6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6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6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6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2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1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7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F34AF-3333-49B4-9DCB-ACFC3E75305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3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503537" y="2132437"/>
            <a:ext cx="961871" cy="96957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566329" y="1785443"/>
            <a:ext cx="161334" cy="16262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676538" y="2882030"/>
            <a:ext cx="161334" cy="16262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46996" y="1866559"/>
            <a:ext cx="1100235" cy="1109051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94551" y="1721438"/>
            <a:ext cx="269593" cy="271753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303710" y="1938982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innerShdw blurRad="127000" dist="762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15221" y="3021150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innerShdw blurRad="127000" dist="762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121722" y="1520914"/>
                <a:ext cx="31358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22" y="1520914"/>
                <a:ext cx="313582" cy="276999"/>
              </a:xfrm>
              <a:prstGeom prst="rect">
                <a:avLst/>
              </a:prstGeom>
              <a:blipFill>
                <a:blip r:embed="rId3"/>
                <a:stretch>
                  <a:fillRect r="-137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197113" y="3158310"/>
                <a:ext cx="31358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13" y="3158310"/>
                <a:ext cx="31358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75501" y="2082907"/>
                <a:ext cx="31358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501" y="2082907"/>
                <a:ext cx="3135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46906" y="1643741"/>
            <a:ext cx="5935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cs typeface="Times New Roman" panose="02020603050405020304" pitchFamily="18" charset="0"/>
              </a:rPr>
              <a:t>unit vector 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009581" y="1913679"/>
            <a:ext cx="2081200" cy="703547"/>
            <a:chOff x="2689541" y="1464950"/>
            <a:chExt cx="2081200" cy="70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689541" y="1464950"/>
                  <a:ext cx="1547179" cy="4073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on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 2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200" b="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541" y="1464950"/>
                  <a:ext cx="1547179" cy="40735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892799" y="1891498"/>
                  <a:ext cx="187794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=8.99×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type m:val="li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799" y="1891498"/>
                  <a:ext cx="1877942" cy="276999"/>
                </a:xfrm>
                <a:prstGeom prst="rect">
                  <a:avLst/>
                </a:prstGeom>
                <a:blipFill>
                  <a:blip r:embed="rId7"/>
                  <a:stretch>
                    <a:fillRect t="-93333" r="-12013" b="-15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/>
          <p:cNvSpPr/>
          <p:nvPr/>
        </p:nvSpPr>
        <p:spPr>
          <a:xfrm rot="18919950">
            <a:off x="2074653" y="2275869"/>
            <a:ext cx="239431" cy="276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009733" y="2245146"/>
                <a:ext cx="30293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733" y="2245146"/>
                <a:ext cx="302937" cy="276999"/>
              </a:xfrm>
              <a:prstGeom prst="rect">
                <a:avLst/>
              </a:prstGeom>
              <a:blipFill>
                <a:blip r:embed="rId8"/>
                <a:stretch>
                  <a:fillRect r="-20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50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Rebello de Sousa Dias, Mariama</cp:lastModifiedBy>
  <cp:revision>11</cp:revision>
  <dcterms:created xsi:type="dcterms:W3CDTF">2016-05-21T21:58:53Z</dcterms:created>
  <dcterms:modified xsi:type="dcterms:W3CDTF">2019-07-24T16:23:32Z</dcterms:modified>
</cp:coreProperties>
</file>