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3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7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5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9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81243" y="2998107"/>
            <a:ext cx="1377950" cy="4984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81243" y="2908572"/>
            <a:ext cx="1377950" cy="498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68766" y="2342606"/>
            <a:ext cx="0" cy="81860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5"/>
          </p:cNvCxnSpPr>
          <p:nvPr/>
        </p:nvCxnSpPr>
        <p:spPr>
          <a:xfrm>
            <a:off x="3368766" y="3157809"/>
            <a:ext cx="488631" cy="17623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5"/>
          </p:cNvCxnSpPr>
          <p:nvPr/>
        </p:nvCxnSpPr>
        <p:spPr>
          <a:xfrm flipV="1">
            <a:off x="3857397" y="2781741"/>
            <a:ext cx="932317" cy="552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</p:cNvCxnSpPr>
          <p:nvPr/>
        </p:nvCxnSpPr>
        <p:spPr>
          <a:xfrm>
            <a:off x="3857397" y="3334047"/>
            <a:ext cx="1263243" cy="445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3857397" y="3334047"/>
            <a:ext cx="1341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Right Arrow 16"/>
          <p:cNvSpPr/>
          <p:nvPr/>
        </p:nvSpPr>
        <p:spPr>
          <a:xfrm>
            <a:off x="3213213" y="2796676"/>
            <a:ext cx="269966" cy="278583"/>
          </a:xfrm>
          <a:prstGeom prst="curvedRightArrow">
            <a:avLst>
              <a:gd name="adj1" fmla="val 25000"/>
              <a:gd name="adj2" fmla="val 51596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368766" y="2680788"/>
            <a:ext cx="0" cy="210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1243" y="3141934"/>
            <a:ext cx="0" cy="105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59193" y="3168015"/>
            <a:ext cx="0" cy="105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105719" y="2418668"/>
                <a:ext cx="345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719" y="2418668"/>
                <a:ext cx="345871" cy="276999"/>
              </a:xfrm>
              <a:prstGeom prst="rect">
                <a:avLst/>
              </a:prstGeom>
              <a:blipFill>
                <a:blip r:embed="rId2"/>
                <a:stretch>
                  <a:fillRect t="-2222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69423" y="3057894"/>
                <a:ext cx="345871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423" y="3057894"/>
                <a:ext cx="345871" cy="299441"/>
              </a:xfrm>
              <a:prstGeom prst="rect">
                <a:avLst/>
              </a:prstGeom>
              <a:blipFill>
                <a:blip r:embed="rId3"/>
                <a:stretch>
                  <a:fillRect t="-4082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97593" y="2998331"/>
                <a:ext cx="345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593" y="2998331"/>
                <a:ext cx="345871" cy="276999"/>
              </a:xfrm>
              <a:prstGeom prst="rect">
                <a:avLst/>
              </a:prstGeom>
              <a:blipFill>
                <a:blip r:embed="rId4"/>
                <a:stretch>
                  <a:fillRect t="-2222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19808872">
                <a:off x="4060604" y="2570242"/>
                <a:ext cx="135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dirty="0" smtClean="0"/>
                  <a:t>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8872">
                <a:off x="4060604" y="2570242"/>
                <a:ext cx="1357216" cy="276999"/>
              </a:xfrm>
              <a:prstGeom prst="rect">
                <a:avLst/>
              </a:prstGeom>
              <a:blipFill>
                <a:blip r:embed="rId5"/>
                <a:stretch>
                  <a:fillRect t="-5298" r="-3687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1147524">
                <a:off x="4072083" y="3619430"/>
                <a:ext cx="117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dirty="0" smtClean="0"/>
                  <a:t>extension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47524">
                <a:off x="4072083" y="3619430"/>
                <a:ext cx="1177176" cy="276999"/>
              </a:xfrm>
              <a:prstGeom prst="rect">
                <a:avLst/>
              </a:prstGeom>
              <a:blipFill>
                <a:blip r:embed="rId6"/>
                <a:stretch>
                  <a:fillRect l="-1005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65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4</cp:revision>
  <dcterms:created xsi:type="dcterms:W3CDTF">2016-05-19T20:56:16Z</dcterms:created>
  <dcterms:modified xsi:type="dcterms:W3CDTF">2016-05-21T19:49:25Z</dcterms:modified>
</cp:coreProperties>
</file>