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4487-BA84-4B6A-8B9F-5ED309F37A77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DD25-FA74-4A3B-92E1-2444DDBE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32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4487-BA84-4B6A-8B9F-5ED309F37A77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DD25-FA74-4A3B-92E1-2444DDBE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73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4487-BA84-4B6A-8B9F-5ED309F37A77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DD25-FA74-4A3B-92E1-2444DDBE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0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4487-BA84-4B6A-8B9F-5ED309F37A77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DD25-FA74-4A3B-92E1-2444DDBE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7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4487-BA84-4B6A-8B9F-5ED309F37A77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DD25-FA74-4A3B-92E1-2444DDBE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57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4487-BA84-4B6A-8B9F-5ED309F37A77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DD25-FA74-4A3B-92E1-2444DDBE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0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4487-BA84-4B6A-8B9F-5ED309F37A77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DD25-FA74-4A3B-92E1-2444DDBE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0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4487-BA84-4B6A-8B9F-5ED309F37A77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DD25-FA74-4A3B-92E1-2444DDBE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3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4487-BA84-4B6A-8B9F-5ED309F37A77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DD25-FA74-4A3B-92E1-2444DDBE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16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4487-BA84-4B6A-8B9F-5ED309F37A77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DD25-FA74-4A3B-92E1-2444DDBE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53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4487-BA84-4B6A-8B9F-5ED309F37A77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ADD25-FA74-4A3B-92E1-2444DDBE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16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D4487-BA84-4B6A-8B9F-5ED309F37A77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ADD25-FA74-4A3B-92E1-2444DDBE4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93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681243" y="2998107"/>
            <a:ext cx="1377950" cy="4984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681243" y="2908572"/>
            <a:ext cx="1377950" cy="4984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3305813" y="3095670"/>
            <a:ext cx="130628" cy="13062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>
            <a:innerShdw blurRad="63500" dist="508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368766" y="2250832"/>
            <a:ext cx="0" cy="87037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409751" y="3178132"/>
            <a:ext cx="447646" cy="15591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5"/>
          </p:cNvCxnSpPr>
          <p:nvPr/>
        </p:nvCxnSpPr>
        <p:spPr>
          <a:xfrm flipV="1">
            <a:off x="3857397" y="2781741"/>
            <a:ext cx="932317" cy="5523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5"/>
          </p:cNvCxnSpPr>
          <p:nvPr/>
        </p:nvCxnSpPr>
        <p:spPr>
          <a:xfrm>
            <a:off x="3857397" y="3334047"/>
            <a:ext cx="1263243" cy="4454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</p:cNvCxnSpPr>
          <p:nvPr/>
        </p:nvCxnSpPr>
        <p:spPr>
          <a:xfrm>
            <a:off x="3857397" y="3334047"/>
            <a:ext cx="134162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rved Right Arrow 16"/>
          <p:cNvSpPr/>
          <p:nvPr/>
        </p:nvSpPr>
        <p:spPr>
          <a:xfrm>
            <a:off x="3213213" y="2796676"/>
            <a:ext cx="269966" cy="278583"/>
          </a:xfrm>
          <a:prstGeom prst="curvedRightArrow">
            <a:avLst>
              <a:gd name="adj1" fmla="val 25000"/>
              <a:gd name="adj2" fmla="val 51596"/>
              <a:gd name="adj3" fmla="val 25000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3368766" y="2680788"/>
            <a:ext cx="0" cy="21082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681243" y="3141934"/>
            <a:ext cx="0" cy="105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059193" y="3168015"/>
            <a:ext cx="0" cy="105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3335820" y="2316114"/>
                <a:ext cx="80074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acc>
                  </m:oMath>
                </a14:m>
                <a:r>
                  <a:rPr lang="en-US" sz="1200" dirty="0" smtClean="0"/>
                  <a:t> skewer</a:t>
                </a:r>
                <a:endParaRPr lang="en-US" sz="1200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820" y="2316114"/>
                <a:ext cx="800749" cy="276999"/>
              </a:xfrm>
              <a:prstGeom prst="rect">
                <a:avLst/>
              </a:prstGeom>
              <a:blipFill>
                <a:blip r:embed="rId2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869423" y="3057894"/>
                <a:ext cx="1240234" cy="29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en-US" sz="1200" dirty="0" smtClean="0"/>
                  <a:t> skewer</a:t>
                </a:r>
                <a:endParaRPr lang="en-US" sz="12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423" y="3057894"/>
                <a:ext cx="1240234" cy="299441"/>
              </a:xfrm>
              <a:prstGeom prst="rect">
                <a:avLst/>
              </a:prstGeom>
              <a:blipFill>
                <a:blip r:embed="rId3"/>
                <a:stretch>
                  <a:fillRect t="-4082" b="-16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863895" y="3610972"/>
                <a:ext cx="80869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sz="1200" dirty="0" smtClean="0"/>
                  <a:t> skewer</a:t>
                </a:r>
                <a:endParaRPr lang="en-US" sz="12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895" y="3610972"/>
                <a:ext cx="808694" cy="276999"/>
              </a:xfrm>
              <a:prstGeom prst="rect">
                <a:avLst/>
              </a:prstGeom>
              <a:blipFill>
                <a:blip r:embed="rId4"/>
                <a:stretch>
                  <a:fillRect t="-2174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 rot="19808872">
                <a:off x="4060604" y="2570242"/>
                <a:ext cx="1357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0" dirty="0" smtClean="0"/>
                  <a:t>perpendicular to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8872">
                <a:off x="4060604" y="2570242"/>
                <a:ext cx="1357216" cy="276999"/>
              </a:xfrm>
              <a:prstGeom prst="rect">
                <a:avLst/>
              </a:prstGeom>
              <a:blipFill>
                <a:blip r:embed="rId5"/>
                <a:stretch>
                  <a:fillRect t="-5298" r="-3687" b="-3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 rot="1147524">
                <a:off x="4072083" y="3619430"/>
                <a:ext cx="11771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0" dirty="0" smtClean="0"/>
                  <a:t>extension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147524">
                <a:off x="4072083" y="3619430"/>
                <a:ext cx="1177176" cy="276999"/>
              </a:xfrm>
              <a:prstGeom prst="rect">
                <a:avLst/>
              </a:prstGeom>
              <a:blipFill>
                <a:blip r:embed="rId6"/>
                <a:stretch>
                  <a:fillRect l="-1005" r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2795950" y="2796676"/>
            <a:ext cx="560061" cy="361133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268242" y="3247344"/>
            <a:ext cx="313159" cy="42841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65429" y="2533702"/>
            <a:ext cx="947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styrofoam</a:t>
            </a:r>
            <a:r>
              <a:rPr lang="en-US" sz="1200" dirty="0" smtClean="0"/>
              <a:t> connector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67651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University of Richmond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Trawick, Matt</dc:creator>
  <cp:lastModifiedBy>Trawick, Matt</cp:lastModifiedBy>
  <cp:revision>6</cp:revision>
  <dcterms:created xsi:type="dcterms:W3CDTF">2016-05-19T20:56:16Z</dcterms:created>
  <dcterms:modified xsi:type="dcterms:W3CDTF">2016-05-21T19:46:49Z</dcterms:modified>
</cp:coreProperties>
</file>