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849595" y="3952794"/>
            <a:ext cx="2344197" cy="628203"/>
            <a:chOff x="2849595" y="3952794"/>
            <a:chExt cx="2344197" cy="62820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335954" y="4492287"/>
              <a:ext cx="85783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01779" y="4492287"/>
              <a:ext cx="13416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432672" y="3952794"/>
                  <a:ext cx="428452" cy="29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672" y="3952794"/>
                  <a:ext cx="428452" cy="299441"/>
                </a:xfrm>
                <a:prstGeom prst="rect">
                  <a:avLst/>
                </a:prstGeom>
                <a:blipFill>
                  <a:blip r:embed="rId2"/>
                  <a:stretch>
                    <a:fillRect t="-4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874265" y="4212558"/>
                  <a:ext cx="262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265" y="4212558"/>
                  <a:ext cx="262304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4324912" y="4012182"/>
              <a:ext cx="203545" cy="4801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849595" y="4398117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67721" y="4012182"/>
            <a:ext cx="2062819" cy="949962"/>
            <a:chOff x="6067721" y="4012182"/>
            <a:chExt cx="2062819" cy="94996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312612" y="4298998"/>
              <a:ext cx="81792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281947" y="4298998"/>
              <a:ext cx="10381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067721" y="4635480"/>
                  <a:ext cx="428452" cy="29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721" y="4635480"/>
                  <a:ext cx="428452" cy="299441"/>
                </a:xfrm>
                <a:prstGeom prst="rect">
                  <a:avLst/>
                </a:prstGeom>
                <a:blipFill>
                  <a:blip r:embed="rId4"/>
                  <a:stretch>
                    <a:fillRect t="-4000" r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37179" y="4012182"/>
                  <a:ext cx="262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179" y="4012182"/>
                  <a:ext cx="262304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>
              <a:off x="6281947" y="4308816"/>
              <a:ext cx="1030666" cy="653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160458" y="4207558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6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9</cp:revision>
  <dcterms:created xsi:type="dcterms:W3CDTF">2016-05-19T20:56:16Z</dcterms:created>
  <dcterms:modified xsi:type="dcterms:W3CDTF">2016-05-21T20:05:31Z</dcterms:modified>
</cp:coreProperties>
</file>