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974" y="-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F899-8669-4B52-BC52-DF490937ED14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83CE-6FB5-4B7C-9BDE-C76CCFC7C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7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F899-8669-4B52-BC52-DF490937ED14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83CE-6FB5-4B7C-9BDE-C76CCFC7C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5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F899-8669-4B52-BC52-DF490937ED14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83CE-6FB5-4B7C-9BDE-C76CCFC7C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7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F899-8669-4B52-BC52-DF490937ED14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83CE-6FB5-4B7C-9BDE-C76CCFC7C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0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F899-8669-4B52-BC52-DF490937ED14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83CE-6FB5-4B7C-9BDE-C76CCFC7C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6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F899-8669-4B52-BC52-DF490937ED14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83CE-6FB5-4B7C-9BDE-C76CCFC7C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8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F899-8669-4B52-BC52-DF490937ED14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83CE-6FB5-4B7C-9BDE-C76CCFC7C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0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F899-8669-4B52-BC52-DF490937ED14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83CE-6FB5-4B7C-9BDE-C76CCFC7C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92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F899-8669-4B52-BC52-DF490937ED14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83CE-6FB5-4B7C-9BDE-C76CCFC7C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62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F899-8669-4B52-BC52-DF490937ED14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83CE-6FB5-4B7C-9BDE-C76CCFC7C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8F899-8669-4B52-BC52-DF490937ED14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883CE-6FB5-4B7C-9BDE-C76CCFC7C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12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8F899-8669-4B52-BC52-DF490937ED14}" type="datetimeFigureOut">
              <a:rPr lang="en-US" smtClean="0"/>
              <a:t>5/20/2016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883CE-6FB5-4B7C-9BDE-C76CCFC7C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4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854036" y="2152073"/>
            <a:ext cx="1828800" cy="18288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625436" y="1923473"/>
            <a:ext cx="2286000" cy="2286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1939636" y="3066473"/>
            <a:ext cx="3657600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768436" y="1237673"/>
            <a:ext cx="0" cy="365760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9888679">
            <a:off x="3984817" y="2570576"/>
            <a:ext cx="6280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250 m</a:t>
            </a:r>
          </a:p>
          <a:p>
            <a:endParaRPr lang="en-US" sz="1100" dirty="0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768436" y="2594397"/>
            <a:ext cx="849737" cy="4720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768436" y="3070617"/>
            <a:ext cx="849737" cy="4720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5298208" y="3066472"/>
                <a:ext cx="3694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208" y="3066472"/>
                <a:ext cx="369454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398982" y="1295880"/>
                <a:ext cx="3694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982" y="1295880"/>
                <a:ext cx="369454" cy="26161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3916219" y="3033461"/>
                <a:ext cx="3694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219" y="3033461"/>
                <a:ext cx="369454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916220" y="2857805"/>
                <a:ext cx="36945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220" y="2857805"/>
                <a:ext cx="369454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3706368" y="4013885"/>
            <a:ext cx="115824" cy="175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712176" y="1953333"/>
            <a:ext cx="115824" cy="175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526136" y="3408794"/>
            <a:ext cx="373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B</a:t>
            </a:r>
          </a:p>
          <a:p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521882" y="2403835"/>
            <a:ext cx="373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</a:t>
            </a:r>
          </a:p>
          <a:p>
            <a:endParaRPr 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635338" y="1868094"/>
            <a:ext cx="373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</a:t>
            </a:r>
          </a:p>
          <a:p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619484" y="3933592"/>
            <a:ext cx="3737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6527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3</cp:revision>
  <dcterms:created xsi:type="dcterms:W3CDTF">2016-05-20T19:51:35Z</dcterms:created>
  <dcterms:modified xsi:type="dcterms:W3CDTF">2016-05-20T20:02:39Z</dcterms:modified>
</cp:coreProperties>
</file>