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7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F899-8669-4B52-BC52-DF490937ED1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x axis"/>
          <p:cNvCxnSpPr/>
          <p:nvPr/>
        </p:nvCxnSpPr>
        <p:spPr>
          <a:xfrm>
            <a:off x="1939636" y="3066473"/>
            <a:ext cx="36576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y axis"/>
          <p:cNvCxnSpPr/>
          <p:nvPr/>
        </p:nvCxnSpPr>
        <p:spPr>
          <a:xfrm>
            <a:off x="3768436" y="1237673"/>
            <a:ext cx="0" cy="36576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ack">
            <a:extLst>
              <a:ext uri="{FF2B5EF4-FFF2-40B4-BE49-F238E27FC236}">
                <a16:creationId xmlns:a16="http://schemas.microsoft.com/office/drawing/2014/main" id="{9AD964EC-16A8-4C20-8CB7-E828C91AD26D}"/>
              </a:ext>
            </a:extLst>
          </p:cNvPr>
          <p:cNvSpPr/>
          <p:nvPr/>
        </p:nvSpPr>
        <p:spPr>
          <a:xfrm>
            <a:off x="2624049" y="1923473"/>
            <a:ext cx="2287814" cy="2287810"/>
          </a:xfrm>
          <a:prstGeom prst="donut">
            <a:avLst>
              <a:gd name="adj" fmla="val 9669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250 m"/>
          <p:cNvSpPr txBox="1"/>
          <p:nvPr/>
        </p:nvSpPr>
        <p:spPr>
          <a:xfrm rot="19888679">
            <a:off x="3977197" y="2555262"/>
            <a:ext cx="6280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250</a:t>
            </a:r>
            <a:r>
              <a:rPr lang="en-US" sz="1100" dirty="0"/>
              <a:t> m</a:t>
            </a:r>
          </a:p>
          <a:p>
            <a:endParaRPr lang="en-US" sz="1100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768436" y="2622087"/>
            <a:ext cx="877379" cy="4386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768435" y="3070617"/>
            <a:ext cx="850745" cy="4253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x"/>
              <p:cNvSpPr txBox="1"/>
              <p:nvPr/>
            </p:nvSpPr>
            <p:spPr>
              <a:xfrm>
                <a:off x="5513371" y="2941236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" name="x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371" y="2941236"/>
                <a:ext cx="369454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y"/>
              <p:cNvSpPr txBox="1"/>
              <p:nvPr/>
            </p:nvSpPr>
            <p:spPr>
              <a:xfrm>
                <a:off x="3436882" y="1223405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y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82" y="1223405"/>
                <a:ext cx="369454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theta"/>
              <p:cNvSpPr txBox="1"/>
              <p:nvPr/>
            </p:nvSpPr>
            <p:spPr>
              <a:xfrm>
                <a:off x="4125708" y="3056822"/>
                <a:ext cx="3694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thet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08" y="3056822"/>
                <a:ext cx="369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theta"/>
              <p:cNvSpPr txBox="1"/>
              <p:nvPr/>
            </p:nvSpPr>
            <p:spPr>
              <a:xfrm>
                <a:off x="4129159" y="2802737"/>
                <a:ext cx="3694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thet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159" y="2802737"/>
                <a:ext cx="3694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B"/>
          <p:cNvSpPr txBox="1"/>
          <p:nvPr/>
        </p:nvSpPr>
        <p:spPr>
          <a:xfrm>
            <a:off x="4526136" y="3366884"/>
            <a:ext cx="37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21" name="TextBox C"/>
          <p:cNvSpPr txBox="1"/>
          <p:nvPr/>
        </p:nvSpPr>
        <p:spPr>
          <a:xfrm>
            <a:off x="4545447" y="2431662"/>
            <a:ext cx="37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22" name="TextBox D"/>
          <p:cNvSpPr txBox="1"/>
          <p:nvPr/>
        </p:nvSpPr>
        <p:spPr>
          <a:xfrm>
            <a:off x="3619483" y="1865631"/>
            <a:ext cx="37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17" name="TextBox A"/>
          <p:cNvSpPr txBox="1"/>
          <p:nvPr/>
        </p:nvSpPr>
        <p:spPr>
          <a:xfrm>
            <a:off x="3619484" y="3933592"/>
            <a:ext cx="37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C028CC2-3154-4D9B-97ED-C9EACBBDA64A}"/>
              </a:ext>
            </a:extLst>
          </p:cNvPr>
          <p:cNvGrpSpPr/>
          <p:nvPr/>
        </p:nvGrpSpPr>
        <p:grpSpPr>
          <a:xfrm>
            <a:off x="3311209" y="2609018"/>
            <a:ext cx="914400" cy="914400"/>
            <a:chOff x="3375375" y="2669626"/>
            <a:chExt cx="788805" cy="817752"/>
          </a:xfrm>
        </p:grpSpPr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C6D68AF9-6421-446E-9AC0-C5ED3A0D67CF}"/>
                </a:ext>
              </a:extLst>
            </p:cNvPr>
            <p:cNvSpPr/>
            <p:nvPr/>
          </p:nvSpPr>
          <p:spPr>
            <a:xfrm rot="5400000">
              <a:off x="3366427" y="2682215"/>
              <a:ext cx="810342" cy="785164"/>
            </a:xfrm>
            <a:prstGeom prst="arc">
              <a:avLst>
                <a:gd name="adj1" fmla="val 16223828"/>
                <a:gd name="adj2" fmla="val 17906249"/>
              </a:avLst>
            </a:prstGeom>
            <a:ln w="127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D71C409-55F1-4970-AAB8-754E73E008DE}"/>
                </a:ext>
              </a:extLst>
            </p:cNvPr>
            <p:cNvSpPr/>
            <p:nvPr/>
          </p:nvSpPr>
          <p:spPr>
            <a:xfrm rot="16200000" flipV="1">
              <a:off x="3362786" y="2689625"/>
              <a:ext cx="810342" cy="785164"/>
            </a:xfrm>
            <a:prstGeom prst="arc">
              <a:avLst>
                <a:gd name="adj1" fmla="val 16223828"/>
                <a:gd name="adj2" fmla="val 17783741"/>
              </a:avLst>
            </a:prstGeom>
            <a:ln w="127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 hidden="1">
            <a:extLst>
              <a:ext uri="{FF2B5EF4-FFF2-40B4-BE49-F238E27FC236}">
                <a16:creationId xmlns:a16="http://schemas.microsoft.com/office/drawing/2014/main" id="{E989F936-2CCE-4FB3-8701-D2B9C31EFF8B}"/>
              </a:ext>
            </a:extLst>
          </p:cNvPr>
          <p:cNvCxnSpPr>
            <a:cxnSpLocks/>
          </p:cNvCxnSpPr>
          <p:nvPr/>
        </p:nvCxnSpPr>
        <p:spPr>
          <a:xfrm flipV="1">
            <a:off x="4693558" y="2439368"/>
            <a:ext cx="548640" cy="1097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hidden="1">
            <a:extLst>
              <a:ext uri="{FF2B5EF4-FFF2-40B4-BE49-F238E27FC236}">
                <a16:creationId xmlns:a16="http://schemas.microsoft.com/office/drawing/2014/main" id="{1A373A94-8E05-457A-B763-09AAC34B6E79}"/>
              </a:ext>
            </a:extLst>
          </p:cNvPr>
          <p:cNvCxnSpPr>
            <a:cxnSpLocks/>
          </p:cNvCxnSpPr>
          <p:nvPr/>
        </p:nvCxnSpPr>
        <p:spPr>
          <a:xfrm flipH="1" flipV="1">
            <a:off x="4142180" y="1505571"/>
            <a:ext cx="548640" cy="1097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ngle" hidden="1">
            <a:extLst>
              <a:ext uri="{FF2B5EF4-FFF2-40B4-BE49-F238E27FC236}">
                <a16:creationId xmlns:a16="http://schemas.microsoft.com/office/drawing/2014/main" id="{79B933BC-508A-41E2-AF94-B905A671ACF8}"/>
              </a:ext>
            </a:extLst>
          </p:cNvPr>
          <p:cNvSpPr/>
          <p:nvPr/>
        </p:nvSpPr>
        <p:spPr>
          <a:xfrm rot="14462811">
            <a:off x="4525002" y="2497713"/>
            <a:ext cx="137160" cy="137160"/>
          </a:xfrm>
          <a:custGeom>
            <a:avLst/>
            <a:gdLst>
              <a:gd name="connsiteX0" fmla="*/ 0 w 830580"/>
              <a:gd name="connsiteY0" fmla="*/ 0 h 701040"/>
              <a:gd name="connsiteX1" fmla="*/ 830580 w 830580"/>
              <a:gd name="connsiteY1" fmla="*/ 0 h 701040"/>
              <a:gd name="connsiteX2" fmla="*/ 830580 w 830580"/>
              <a:gd name="connsiteY2" fmla="*/ 70104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580" h="701040">
                <a:moveTo>
                  <a:pt x="0" y="0"/>
                </a:moveTo>
                <a:lnTo>
                  <a:pt x="830580" y="0"/>
                </a:lnTo>
                <a:lnTo>
                  <a:pt x="830580" y="70104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ngle" hidden="1">
            <a:extLst>
              <a:ext uri="{FF2B5EF4-FFF2-40B4-BE49-F238E27FC236}">
                <a16:creationId xmlns:a16="http://schemas.microsoft.com/office/drawing/2014/main" id="{2FFA0ADE-31D7-4F88-AA2C-28FB7BA33FD0}"/>
              </a:ext>
            </a:extLst>
          </p:cNvPr>
          <p:cNvSpPr/>
          <p:nvPr/>
        </p:nvSpPr>
        <p:spPr>
          <a:xfrm rot="18015991">
            <a:off x="4584499" y="3372337"/>
            <a:ext cx="137160" cy="137160"/>
          </a:xfrm>
          <a:custGeom>
            <a:avLst/>
            <a:gdLst>
              <a:gd name="connsiteX0" fmla="*/ 0 w 830580"/>
              <a:gd name="connsiteY0" fmla="*/ 0 h 701040"/>
              <a:gd name="connsiteX1" fmla="*/ 830580 w 830580"/>
              <a:gd name="connsiteY1" fmla="*/ 0 h 701040"/>
              <a:gd name="connsiteX2" fmla="*/ 830580 w 830580"/>
              <a:gd name="connsiteY2" fmla="*/ 70104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580" h="701040">
                <a:moveTo>
                  <a:pt x="0" y="0"/>
                </a:moveTo>
                <a:lnTo>
                  <a:pt x="830580" y="0"/>
                </a:lnTo>
                <a:lnTo>
                  <a:pt x="830580" y="70104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 hidden="1">
            <a:extLst>
              <a:ext uri="{FF2B5EF4-FFF2-40B4-BE49-F238E27FC236}">
                <a16:creationId xmlns:a16="http://schemas.microsoft.com/office/drawing/2014/main" id="{35D51ACC-A06B-4794-9680-401EFDE6BD4D}"/>
              </a:ext>
            </a:extLst>
          </p:cNvPr>
          <p:cNvCxnSpPr/>
          <p:nvPr/>
        </p:nvCxnSpPr>
        <p:spPr>
          <a:xfrm>
            <a:off x="4689685" y="3534715"/>
            <a:ext cx="84973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 hidden="1">
            <a:extLst>
              <a:ext uri="{FF2B5EF4-FFF2-40B4-BE49-F238E27FC236}">
                <a16:creationId xmlns:a16="http://schemas.microsoft.com/office/drawing/2014/main" id="{B11B36BB-10EA-4EFE-BF03-744242CD7B58}"/>
              </a:ext>
            </a:extLst>
          </p:cNvPr>
          <p:cNvCxnSpPr>
            <a:cxnSpLocks/>
          </p:cNvCxnSpPr>
          <p:nvPr/>
        </p:nvCxnSpPr>
        <p:spPr>
          <a:xfrm flipV="1">
            <a:off x="4690760" y="1832610"/>
            <a:ext cx="0" cy="17014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 hidden="1">
            <a:extLst>
              <a:ext uri="{FF2B5EF4-FFF2-40B4-BE49-F238E27FC236}">
                <a16:creationId xmlns:a16="http://schemas.microsoft.com/office/drawing/2014/main" id="{1F951549-0813-4BF5-A40C-86A525E80718}"/>
              </a:ext>
            </a:extLst>
          </p:cNvPr>
          <p:cNvGrpSpPr/>
          <p:nvPr/>
        </p:nvGrpSpPr>
        <p:grpSpPr>
          <a:xfrm>
            <a:off x="4235118" y="3075704"/>
            <a:ext cx="914400" cy="914400"/>
            <a:chOff x="4320085" y="3179728"/>
            <a:chExt cx="745052" cy="768834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0D45DB91-B73A-499C-8AB8-B70BBD2E3A9A}"/>
                </a:ext>
              </a:extLst>
            </p:cNvPr>
            <p:cNvSpPr/>
            <p:nvPr/>
          </p:nvSpPr>
          <p:spPr>
            <a:xfrm>
              <a:off x="4321887" y="3179728"/>
              <a:ext cx="743250" cy="767084"/>
            </a:xfrm>
            <a:prstGeom prst="arc">
              <a:avLst>
                <a:gd name="adj1" fmla="val 17834694"/>
                <a:gd name="adj2" fmla="val 0"/>
              </a:avLst>
            </a:prstGeom>
            <a:ln w="127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3FAE778-66D2-46AF-937D-CE62E1E283EE}"/>
                </a:ext>
              </a:extLst>
            </p:cNvPr>
            <p:cNvSpPr/>
            <p:nvPr/>
          </p:nvSpPr>
          <p:spPr>
            <a:xfrm>
              <a:off x="4320085" y="3181478"/>
              <a:ext cx="743250" cy="767084"/>
            </a:xfrm>
            <a:prstGeom prst="arc">
              <a:avLst>
                <a:gd name="adj1" fmla="val 16223828"/>
                <a:gd name="adj2" fmla="val 17835181"/>
              </a:avLst>
            </a:prstGeom>
            <a:ln w="127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theta" hidden="1">
                <a:extLst>
                  <a:ext uri="{FF2B5EF4-FFF2-40B4-BE49-F238E27FC236}">
                    <a16:creationId xmlns:a16="http://schemas.microsoft.com/office/drawing/2014/main" id="{AEB6A9AA-10F4-4950-B248-0CB568C6F4A5}"/>
                  </a:ext>
                </a:extLst>
              </p:cNvPr>
              <p:cNvSpPr txBox="1"/>
              <p:nvPr/>
            </p:nvSpPr>
            <p:spPr>
              <a:xfrm>
                <a:off x="4647905" y="2864628"/>
                <a:ext cx="3694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theta" hidden="1">
                <a:extLst>
                  <a:ext uri="{FF2B5EF4-FFF2-40B4-BE49-F238E27FC236}">
                    <a16:creationId xmlns:a16="http://schemas.microsoft.com/office/drawing/2014/main" id="{AEB6A9AA-10F4-4950-B248-0CB568C6F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05" y="2864628"/>
                <a:ext cx="3694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90 - theta" hidden="1">
                <a:extLst>
                  <a:ext uri="{FF2B5EF4-FFF2-40B4-BE49-F238E27FC236}">
                    <a16:creationId xmlns:a16="http://schemas.microsoft.com/office/drawing/2014/main" id="{3F736BEB-6FB0-46E0-B4F3-8E3EEC31FD98}"/>
                  </a:ext>
                </a:extLst>
              </p:cNvPr>
              <p:cNvSpPr txBox="1"/>
              <p:nvPr/>
            </p:nvSpPr>
            <p:spPr>
              <a:xfrm>
                <a:off x="5029157" y="3184843"/>
                <a:ext cx="747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90 - theta" hidden="1">
                <a:extLst>
                  <a:ext uri="{FF2B5EF4-FFF2-40B4-BE49-F238E27FC236}">
                    <a16:creationId xmlns:a16="http://schemas.microsoft.com/office/drawing/2014/main" id="{3F736BEB-6FB0-46E0-B4F3-8E3EEC31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57" y="3184843"/>
                <a:ext cx="747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v_c" hidden="1">
                <a:extLst>
                  <a:ext uri="{FF2B5EF4-FFF2-40B4-BE49-F238E27FC236}">
                    <a16:creationId xmlns:a16="http://schemas.microsoft.com/office/drawing/2014/main" id="{3B6472A9-FB04-4C20-BE87-2CBAE883A22B}"/>
                  </a:ext>
                </a:extLst>
              </p:cNvPr>
              <p:cNvSpPr txBox="1"/>
              <p:nvPr/>
            </p:nvSpPr>
            <p:spPr>
              <a:xfrm>
                <a:off x="4111218" y="1354210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9" name="textbox v_c" hidden="1">
                <a:extLst>
                  <a:ext uri="{FF2B5EF4-FFF2-40B4-BE49-F238E27FC236}">
                    <a16:creationId xmlns:a16="http://schemas.microsoft.com/office/drawing/2014/main" id="{3B6472A9-FB04-4C20-BE87-2CBAE883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218" y="1354210"/>
                <a:ext cx="369454" cy="261610"/>
              </a:xfrm>
              <a:prstGeom prst="rect">
                <a:avLst/>
              </a:prstGeom>
              <a:blipFill>
                <a:blip r:embed="rId7"/>
                <a:stretch>
                  <a:fillRect t="-2326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v_b" hidden="1">
                <a:extLst>
                  <a:ext uri="{FF2B5EF4-FFF2-40B4-BE49-F238E27FC236}">
                    <a16:creationId xmlns:a16="http://schemas.microsoft.com/office/drawing/2014/main" id="{8B316C6F-D447-4C2C-9F72-5938BCD41CFB}"/>
                  </a:ext>
                </a:extLst>
              </p:cNvPr>
              <p:cNvSpPr txBox="1"/>
              <p:nvPr/>
            </p:nvSpPr>
            <p:spPr>
              <a:xfrm>
                <a:off x="5181375" y="2364168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0" name="textbox v_b" hidden="1">
                <a:extLst>
                  <a:ext uri="{FF2B5EF4-FFF2-40B4-BE49-F238E27FC236}">
                    <a16:creationId xmlns:a16="http://schemas.microsoft.com/office/drawing/2014/main" id="{8B316C6F-D447-4C2C-9F72-5938BCD41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375" y="2364168"/>
                <a:ext cx="369454" cy="261610"/>
              </a:xfrm>
              <a:prstGeom prst="rect">
                <a:avLst/>
              </a:prstGeom>
              <a:blipFill>
                <a:blip r:embed="rId8"/>
                <a:stretch>
                  <a:fillRect t="-2326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 hidden="1">
            <a:extLst>
              <a:ext uri="{FF2B5EF4-FFF2-40B4-BE49-F238E27FC236}">
                <a16:creationId xmlns:a16="http://schemas.microsoft.com/office/drawing/2014/main" id="{FD9D2BE2-0287-41C5-8A61-B2A95FD0E48A}"/>
              </a:ext>
            </a:extLst>
          </p:cNvPr>
          <p:cNvSpPr/>
          <p:nvPr/>
        </p:nvSpPr>
        <p:spPr>
          <a:xfrm flipH="1">
            <a:off x="4235169" y="2077143"/>
            <a:ext cx="914400" cy="914400"/>
          </a:xfrm>
          <a:prstGeom prst="arc">
            <a:avLst>
              <a:gd name="adj1" fmla="val 16223828"/>
              <a:gd name="adj2" fmla="val 18076305"/>
            </a:avLst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theta" hidden="1">
                <a:extLst>
                  <a:ext uri="{FF2B5EF4-FFF2-40B4-BE49-F238E27FC236}">
                    <a16:creationId xmlns:a16="http://schemas.microsoft.com/office/drawing/2014/main" id="{2F1806AA-D03B-4887-98DC-B0BE5F046686}"/>
                  </a:ext>
                </a:extLst>
              </p:cNvPr>
              <p:cNvSpPr txBox="1"/>
              <p:nvPr/>
            </p:nvSpPr>
            <p:spPr>
              <a:xfrm>
                <a:off x="4372088" y="1870785"/>
                <a:ext cx="3694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theta" hidden="1">
                <a:extLst>
                  <a:ext uri="{FF2B5EF4-FFF2-40B4-BE49-F238E27FC236}">
                    <a16:creationId xmlns:a16="http://schemas.microsoft.com/office/drawing/2014/main" id="{2F1806AA-D03B-4887-98DC-B0BE5F04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88" y="1870785"/>
                <a:ext cx="3694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90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x axis"/>
          <p:cNvCxnSpPr/>
          <p:nvPr/>
        </p:nvCxnSpPr>
        <p:spPr>
          <a:xfrm>
            <a:off x="1939636" y="3066473"/>
            <a:ext cx="36576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y axis"/>
          <p:cNvCxnSpPr/>
          <p:nvPr/>
        </p:nvCxnSpPr>
        <p:spPr>
          <a:xfrm>
            <a:off x="3768436" y="1237673"/>
            <a:ext cx="0" cy="36576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ack">
            <a:extLst>
              <a:ext uri="{FF2B5EF4-FFF2-40B4-BE49-F238E27FC236}">
                <a16:creationId xmlns:a16="http://schemas.microsoft.com/office/drawing/2014/main" id="{9AD964EC-16A8-4C20-8CB7-E828C91AD26D}"/>
              </a:ext>
            </a:extLst>
          </p:cNvPr>
          <p:cNvSpPr/>
          <p:nvPr/>
        </p:nvSpPr>
        <p:spPr>
          <a:xfrm>
            <a:off x="2624049" y="1923473"/>
            <a:ext cx="2287814" cy="2287810"/>
          </a:xfrm>
          <a:prstGeom prst="donut">
            <a:avLst>
              <a:gd name="adj" fmla="val 966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250 m"/>
          <p:cNvSpPr txBox="1"/>
          <p:nvPr/>
        </p:nvSpPr>
        <p:spPr>
          <a:xfrm rot="19888679">
            <a:off x="3977197" y="2555262"/>
            <a:ext cx="6280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250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 m</a:t>
            </a:r>
          </a:p>
          <a:p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768436" y="2622087"/>
            <a:ext cx="877379" cy="43869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768435" y="3070617"/>
            <a:ext cx="850745" cy="4253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x"/>
              <p:cNvSpPr txBox="1"/>
              <p:nvPr/>
            </p:nvSpPr>
            <p:spPr>
              <a:xfrm>
                <a:off x="5513371" y="2941236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" name="x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371" y="2941236"/>
                <a:ext cx="369454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y"/>
              <p:cNvSpPr txBox="1"/>
              <p:nvPr/>
            </p:nvSpPr>
            <p:spPr>
              <a:xfrm>
                <a:off x="3436882" y="1223405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y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82" y="1223405"/>
                <a:ext cx="369454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theta"/>
              <p:cNvSpPr txBox="1"/>
              <p:nvPr/>
            </p:nvSpPr>
            <p:spPr>
              <a:xfrm>
                <a:off x="4125708" y="3056822"/>
                <a:ext cx="3694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1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thet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08" y="3056822"/>
                <a:ext cx="369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theta"/>
              <p:cNvSpPr txBox="1"/>
              <p:nvPr/>
            </p:nvSpPr>
            <p:spPr>
              <a:xfrm>
                <a:off x="4129159" y="2802737"/>
                <a:ext cx="3694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thet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159" y="2802737"/>
                <a:ext cx="3694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B"/>
          <p:cNvSpPr txBox="1"/>
          <p:nvPr/>
        </p:nvSpPr>
        <p:spPr>
          <a:xfrm>
            <a:off x="4526136" y="3366884"/>
            <a:ext cx="37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1" name="TextBox C"/>
          <p:cNvSpPr txBox="1"/>
          <p:nvPr/>
        </p:nvSpPr>
        <p:spPr>
          <a:xfrm>
            <a:off x="4545447" y="2431662"/>
            <a:ext cx="37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2" name="TextBox D"/>
          <p:cNvSpPr txBox="1"/>
          <p:nvPr/>
        </p:nvSpPr>
        <p:spPr>
          <a:xfrm>
            <a:off x="3619483" y="1865631"/>
            <a:ext cx="37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7" name="TextBox A"/>
          <p:cNvSpPr txBox="1"/>
          <p:nvPr/>
        </p:nvSpPr>
        <p:spPr>
          <a:xfrm>
            <a:off x="3619484" y="3933592"/>
            <a:ext cx="37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C028CC2-3154-4D9B-97ED-C9EACBBDA64A}"/>
              </a:ext>
            </a:extLst>
          </p:cNvPr>
          <p:cNvGrpSpPr/>
          <p:nvPr/>
        </p:nvGrpSpPr>
        <p:grpSpPr>
          <a:xfrm>
            <a:off x="3311209" y="2609018"/>
            <a:ext cx="914400" cy="914400"/>
            <a:chOff x="3375375" y="2669626"/>
            <a:chExt cx="788805" cy="817752"/>
          </a:xfrm>
        </p:grpSpPr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C6D68AF9-6421-446E-9AC0-C5ED3A0D67CF}"/>
                </a:ext>
              </a:extLst>
            </p:cNvPr>
            <p:cNvSpPr/>
            <p:nvPr/>
          </p:nvSpPr>
          <p:spPr>
            <a:xfrm rot="5400000">
              <a:off x="3366427" y="2682215"/>
              <a:ext cx="810342" cy="785164"/>
            </a:xfrm>
            <a:prstGeom prst="arc">
              <a:avLst>
                <a:gd name="adj1" fmla="val 16223828"/>
                <a:gd name="adj2" fmla="val 17906249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D71C409-55F1-4970-AAB8-754E73E008DE}"/>
                </a:ext>
              </a:extLst>
            </p:cNvPr>
            <p:cNvSpPr/>
            <p:nvPr/>
          </p:nvSpPr>
          <p:spPr>
            <a:xfrm rot="16200000" flipV="1">
              <a:off x="3362786" y="2689625"/>
              <a:ext cx="810342" cy="785164"/>
            </a:xfrm>
            <a:prstGeom prst="arc">
              <a:avLst>
                <a:gd name="adj1" fmla="val 16223828"/>
                <a:gd name="adj2" fmla="val 17783741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89F936-2CCE-4FB3-8701-D2B9C31EFF8B}"/>
              </a:ext>
            </a:extLst>
          </p:cNvPr>
          <p:cNvCxnSpPr>
            <a:cxnSpLocks/>
          </p:cNvCxnSpPr>
          <p:nvPr/>
        </p:nvCxnSpPr>
        <p:spPr>
          <a:xfrm flipV="1">
            <a:off x="4693558" y="2439368"/>
            <a:ext cx="548640" cy="1097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373A94-8E05-457A-B763-09AAC34B6E79}"/>
              </a:ext>
            </a:extLst>
          </p:cNvPr>
          <p:cNvCxnSpPr>
            <a:cxnSpLocks/>
          </p:cNvCxnSpPr>
          <p:nvPr/>
        </p:nvCxnSpPr>
        <p:spPr>
          <a:xfrm flipH="1" flipV="1">
            <a:off x="4142180" y="1505571"/>
            <a:ext cx="548640" cy="1097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ngle">
            <a:extLst>
              <a:ext uri="{FF2B5EF4-FFF2-40B4-BE49-F238E27FC236}">
                <a16:creationId xmlns:a16="http://schemas.microsoft.com/office/drawing/2014/main" id="{79B933BC-508A-41E2-AF94-B905A671ACF8}"/>
              </a:ext>
            </a:extLst>
          </p:cNvPr>
          <p:cNvSpPr/>
          <p:nvPr/>
        </p:nvSpPr>
        <p:spPr>
          <a:xfrm rot="14462811">
            <a:off x="4525002" y="2497713"/>
            <a:ext cx="137160" cy="137160"/>
          </a:xfrm>
          <a:custGeom>
            <a:avLst/>
            <a:gdLst>
              <a:gd name="connsiteX0" fmla="*/ 0 w 830580"/>
              <a:gd name="connsiteY0" fmla="*/ 0 h 701040"/>
              <a:gd name="connsiteX1" fmla="*/ 830580 w 830580"/>
              <a:gd name="connsiteY1" fmla="*/ 0 h 701040"/>
              <a:gd name="connsiteX2" fmla="*/ 830580 w 830580"/>
              <a:gd name="connsiteY2" fmla="*/ 70104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580" h="701040">
                <a:moveTo>
                  <a:pt x="0" y="0"/>
                </a:moveTo>
                <a:lnTo>
                  <a:pt x="830580" y="0"/>
                </a:lnTo>
                <a:lnTo>
                  <a:pt x="830580" y="70104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ngle">
            <a:extLst>
              <a:ext uri="{FF2B5EF4-FFF2-40B4-BE49-F238E27FC236}">
                <a16:creationId xmlns:a16="http://schemas.microsoft.com/office/drawing/2014/main" id="{2FFA0ADE-31D7-4F88-AA2C-28FB7BA33FD0}"/>
              </a:ext>
            </a:extLst>
          </p:cNvPr>
          <p:cNvSpPr/>
          <p:nvPr/>
        </p:nvSpPr>
        <p:spPr>
          <a:xfrm rot="18015991">
            <a:off x="4584499" y="3372337"/>
            <a:ext cx="137160" cy="137160"/>
          </a:xfrm>
          <a:custGeom>
            <a:avLst/>
            <a:gdLst>
              <a:gd name="connsiteX0" fmla="*/ 0 w 830580"/>
              <a:gd name="connsiteY0" fmla="*/ 0 h 701040"/>
              <a:gd name="connsiteX1" fmla="*/ 830580 w 830580"/>
              <a:gd name="connsiteY1" fmla="*/ 0 h 701040"/>
              <a:gd name="connsiteX2" fmla="*/ 830580 w 830580"/>
              <a:gd name="connsiteY2" fmla="*/ 70104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580" h="701040">
                <a:moveTo>
                  <a:pt x="0" y="0"/>
                </a:moveTo>
                <a:lnTo>
                  <a:pt x="830580" y="0"/>
                </a:lnTo>
                <a:lnTo>
                  <a:pt x="830580" y="70104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D51ACC-A06B-4794-9680-401EFDE6BD4D}"/>
              </a:ext>
            </a:extLst>
          </p:cNvPr>
          <p:cNvCxnSpPr/>
          <p:nvPr/>
        </p:nvCxnSpPr>
        <p:spPr>
          <a:xfrm>
            <a:off x="4689685" y="3534715"/>
            <a:ext cx="84973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1B36BB-10EA-4EFE-BF03-744242CD7B58}"/>
              </a:ext>
            </a:extLst>
          </p:cNvPr>
          <p:cNvCxnSpPr>
            <a:cxnSpLocks/>
          </p:cNvCxnSpPr>
          <p:nvPr/>
        </p:nvCxnSpPr>
        <p:spPr>
          <a:xfrm flipV="1">
            <a:off x="4690760" y="1832610"/>
            <a:ext cx="0" cy="17014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951549-0813-4BF5-A40C-86A525E80718}"/>
              </a:ext>
            </a:extLst>
          </p:cNvPr>
          <p:cNvGrpSpPr/>
          <p:nvPr/>
        </p:nvGrpSpPr>
        <p:grpSpPr>
          <a:xfrm>
            <a:off x="4235118" y="3075704"/>
            <a:ext cx="914400" cy="914400"/>
            <a:chOff x="4320085" y="3179728"/>
            <a:chExt cx="745052" cy="768834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0D45DB91-B73A-499C-8AB8-B70BBD2E3A9A}"/>
                </a:ext>
              </a:extLst>
            </p:cNvPr>
            <p:cNvSpPr/>
            <p:nvPr/>
          </p:nvSpPr>
          <p:spPr>
            <a:xfrm>
              <a:off x="4321887" y="3179728"/>
              <a:ext cx="743250" cy="767084"/>
            </a:xfrm>
            <a:prstGeom prst="arc">
              <a:avLst>
                <a:gd name="adj1" fmla="val 17834694"/>
                <a:gd name="adj2" fmla="val 0"/>
              </a:avLst>
            </a:prstGeom>
            <a:ln w="127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3FAE778-66D2-46AF-937D-CE62E1E283EE}"/>
                </a:ext>
              </a:extLst>
            </p:cNvPr>
            <p:cNvSpPr/>
            <p:nvPr/>
          </p:nvSpPr>
          <p:spPr>
            <a:xfrm>
              <a:off x="4320085" y="3181478"/>
              <a:ext cx="743250" cy="767084"/>
            </a:xfrm>
            <a:prstGeom prst="arc">
              <a:avLst>
                <a:gd name="adj1" fmla="val 16223828"/>
                <a:gd name="adj2" fmla="val 17835181"/>
              </a:avLst>
            </a:prstGeom>
            <a:ln w="127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theta">
                <a:extLst>
                  <a:ext uri="{FF2B5EF4-FFF2-40B4-BE49-F238E27FC236}">
                    <a16:creationId xmlns:a16="http://schemas.microsoft.com/office/drawing/2014/main" id="{AEB6A9AA-10F4-4950-B248-0CB568C6F4A5}"/>
                  </a:ext>
                </a:extLst>
              </p:cNvPr>
              <p:cNvSpPr txBox="1"/>
              <p:nvPr/>
            </p:nvSpPr>
            <p:spPr>
              <a:xfrm>
                <a:off x="4647905" y="2864628"/>
                <a:ext cx="3694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theta">
                <a:extLst>
                  <a:ext uri="{FF2B5EF4-FFF2-40B4-BE49-F238E27FC236}">
                    <a16:creationId xmlns:a16="http://schemas.microsoft.com/office/drawing/2014/main" id="{AEB6A9AA-10F4-4950-B248-0CB568C6F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05" y="2864628"/>
                <a:ext cx="3694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90 - theta">
                <a:extLst>
                  <a:ext uri="{FF2B5EF4-FFF2-40B4-BE49-F238E27FC236}">
                    <a16:creationId xmlns:a16="http://schemas.microsoft.com/office/drawing/2014/main" id="{3F736BEB-6FB0-46E0-B4F3-8E3EEC31FD98}"/>
                  </a:ext>
                </a:extLst>
              </p:cNvPr>
              <p:cNvSpPr txBox="1"/>
              <p:nvPr/>
            </p:nvSpPr>
            <p:spPr>
              <a:xfrm>
                <a:off x="5029157" y="3184843"/>
                <a:ext cx="747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90 - theta">
                <a:extLst>
                  <a:ext uri="{FF2B5EF4-FFF2-40B4-BE49-F238E27FC236}">
                    <a16:creationId xmlns:a16="http://schemas.microsoft.com/office/drawing/2014/main" id="{3F736BEB-6FB0-46E0-B4F3-8E3EEC31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57" y="3184843"/>
                <a:ext cx="747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v_c">
                <a:extLst>
                  <a:ext uri="{FF2B5EF4-FFF2-40B4-BE49-F238E27FC236}">
                    <a16:creationId xmlns:a16="http://schemas.microsoft.com/office/drawing/2014/main" id="{3B6472A9-FB04-4C20-BE87-2CBAE883A22B}"/>
                  </a:ext>
                </a:extLst>
              </p:cNvPr>
              <p:cNvSpPr txBox="1"/>
              <p:nvPr/>
            </p:nvSpPr>
            <p:spPr>
              <a:xfrm>
                <a:off x="4111218" y="1354210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9" name="textbox v_c">
                <a:extLst>
                  <a:ext uri="{FF2B5EF4-FFF2-40B4-BE49-F238E27FC236}">
                    <a16:creationId xmlns:a16="http://schemas.microsoft.com/office/drawing/2014/main" id="{3B6472A9-FB04-4C20-BE87-2CBAE883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218" y="1354210"/>
                <a:ext cx="369454" cy="261610"/>
              </a:xfrm>
              <a:prstGeom prst="rect">
                <a:avLst/>
              </a:prstGeom>
              <a:blipFill>
                <a:blip r:embed="rId8"/>
                <a:stretch>
                  <a:fillRect t="-2326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v_b">
                <a:extLst>
                  <a:ext uri="{FF2B5EF4-FFF2-40B4-BE49-F238E27FC236}">
                    <a16:creationId xmlns:a16="http://schemas.microsoft.com/office/drawing/2014/main" id="{8B316C6F-D447-4C2C-9F72-5938BCD41CFB}"/>
                  </a:ext>
                </a:extLst>
              </p:cNvPr>
              <p:cNvSpPr txBox="1"/>
              <p:nvPr/>
            </p:nvSpPr>
            <p:spPr>
              <a:xfrm>
                <a:off x="5181375" y="2364168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0" name="textbox v_b">
                <a:extLst>
                  <a:ext uri="{FF2B5EF4-FFF2-40B4-BE49-F238E27FC236}">
                    <a16:creationId xmlns:a16="http://schemas.microsoft.com/office/drawing/2014/main" id="{8B316C6F-D447-4C2C-9F72-5938BCD41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375" y="2364168"/>
                <a:ext cx="369454" cy="261610"/>
              </a:xfrm>
              <a:prstGeom prst="rect">
                <a:avLst/>
              </a:prstGeom>
              <a:blipFill>
                <a:blip r:embed="rId9"/>
                <a:stretch>
                  <a:fillRect t="-2326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>
            <a:extLst>
              <a:ext uri="{FF2B5EF4-FFF2-40B4-BE49-F238E27FC236}">
                <a16:creationId xmlns:a16="http://schemas.microsoft.com/office/drawing/2014/main" id="{FD9D2BE2-0287-41C5-8A61-B2A95FD0E48A}"/>
              </a:ext>
            </a:extLst>
          </p:cNvPr>
          <p:cNvSpPr/>
          <p:nvPr/>
        </p:nvSpPr>
        <p:spPr>
          <a:xfrm flipH="1">
            <a:off x="4235169" y="2077143"/>
            <a:ext cx="914400" cy="914400"/>
          </a:xfrm>
          <a:prstGeom prst="arc">
            <a:avLst>
              <a:gd name="adj1" fmla="val 16223828"/>
              <a:gd name="adj2" fmla="val 18076305"/>
            </a:avLst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theta">
                <a:extLst>
                  <a:ext uri="{FF2B5EF4-FFF2-40B4-BE49-F238E27FC236}">
                    <a16:creationId xmlns:a16="http://schemas.microsoft.com/office/drawing/2014/main" id="{2F1806AA-D03B-4887-98DC-B0BE5F046686}"/>
                  </a:ext>
                </a:extLst>
              </p:cNvPr>
              <p:cNvSpPr txBox="1"/>
              <p:nvPr/>
            </p:nvSpPr>
            <p:spPr>
              <a:xfrm>
                <a:off x="4372088" y="1870785"/>
                <a:ext cx="3694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theta">
                <a:extLst>
                  <a:ext uri="{FF2B5EF4-FFF2-40B4-BE49-F238E27FC236}">
                    <a16:creationId xmlns:a16="http://schemas.microsoft.com/office/drawing/2014/main" id="{2F1806AA-D03B-4887-98DC-B0BE5F04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88" y="1870785"/>
                <a:ext cx="3694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C235889-D368-4CDC-AF82-B1CA9CD000D5}"/>
              </a:ext>
            </a:extLst>
          </p:cNvPr>
          <p:cNvSpPr/>
          <p:nvPr/>
        </p:nvSpPr>
        <p:spPr>
          <a:xfrm>
            <a:off x="2517601" y="1485015"/>
            <a:ext cx="1144386" cy="3139739"/>
          </a:xfrm>
          <a:prstGeom prst="rect">
            <a:avLst/>
          </a:prstGeom>
          <a:gradFill>
            <a:gsLst>
              <a:gs pos="0">
                <a:schemeClr val="bg1"/>
              </a:gs>
              <a:gs pos="84000">
                <a:srgbClr val="FFFFFF">
                  <a:alpha val="70000"/>
                </a:srgbClr>
              </a:gs>
              <a:gs pos="66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E9FC83-39F2-4BF8-A26F-17593418FF85}"/>
              </a:ext>
            </a:extLst>
          </p:cNvPr>
          <p:cNvSpPr/>
          <p:nvPr/>
        </p:nvSpPr>
        <p:spPr>
          <a:xfrm>
            <a:off x="1761744" y="2802737"/>
            <a:ext cx="910180" cy="564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18</cp:revision>
  <cp:lastPrinted>2022-09-14T19:25:29Z</cp:lastPrinted>
  <dcterms:created xsi:type="dcterms:W3CDTF">2016-05-20T19:51:35Z</dcterms:created>
  <dcterms:modified xsi:type="dcterms:W3CDTF">2022-09-15T21:39:02Z</dcterms:modified>
</cp:coreProperties>
</file>