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379-A8CA-4620-88FC-C95BC8BE7BE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55D-FA50-45ED-8E07-D87B7952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AD55D-FA50-45ED-8E07-D87B7952E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725614" y="1840215"/>
            <a:ext cx="2250245" cy="118433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763158" y="1971010"/>
            <a:ext cx="559397" cy="322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4121860" y="2070735"/>
            <a:ext cx="422778" cy="213938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42710" y="1699665"/>
            <a:ext cx="293078" cy="575226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35573" y="2271338"/>
            <a:ext cx="348569" cy="6841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0493" y="2268798"/>
            <a:ext cx="0" cy="70808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55559" y="2401674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559" y="2401674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 rot="19958862">
            <a:off x="2404637" y="2162013"/>
            <a:ext cx="848098" cy="756323"/>
            <a:chOff x="2052582" y="1988067"/>
            <a:chExt cx="848098" cy="75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2296160" y="2565400"/>
              <a:ext cx="6045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96160" y="2057400"/>
              <a:ext cx="0" cy="5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13891" y="2716752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891" y="2716752"/>
                <a:ext cx="283405" cy="299441"/>
              </a:xfrm>
              <a:prstGeom prst="rect">
                <a:avLst/>
              </a:prstGeom>
              <a:blipFill>
                <a:blip r:embed="rId7"/>
                <a:stretch>
                  <a:fillRect t="-4082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9686718">
                <a:off x="4370016" y="1773076"/>
                <a:ext cx="283405" cy="304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6718">
                <a:off x="4370016" y="1773076"/>
                <a:ext cx="283405" cy="304763"/>
              </a:xfrm>
              <a:prstGeom prst="rect">
                <a:avLst/>
              </a:prstGeom>
              <a:blipFill>
                <a:blip r:embed="rId9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E42A5689-8217-4639-A6F4-4B718CB7E03E}"/>
              </a:ext>
            </a:extLst>
          </p:cNvPr>
          <p:cNvSpPr/>
          <p:nvPr/>
        </p:nvSpPr>
        <p:spPr>
          <a:xfrm>
            <a:off x="2893956" y="291384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9</cp:revision>
  <dcterms:created xsi:type="dcterms:W3CDTF">2016-05-21T22:47:44Z</dcterms:created>
  <dcterms:modified xsi:type="dcterms:W3CDTF">2019-07-24T16:16:59Z</dcterms:modified>
</cp:coreProperties>
</file>