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725615" y="2110154"/>
            <a:ext cx="1737360" cy="914400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300693" y="2201620"/>
            <a:ext cx="559397" cy="322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38688" y="2232179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88" y="2232179"/>
                <a:ext cx="28340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98330" y="2760363"/>
            <a:ext cx="111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smooth plane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F48397C-D241-40C0-AF8F-D06AA76111BD}"/>
              </a:ext>
            </a:extLst>
          </p:cNvPr>
          <p:cNvSpPr/>
          <p:nvPr/>
        </p:nvSpPr>
        <p:spPr>
          <a:xfrm>
            <a:off x="2942345" y="2890685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5</cp:revision>
  <dcterms:created xsi:type="dcterms:W3CDTF">2016-05-21T22:47:44Z</dcterms:created>
  <dcterms:modified xsi:type="dcterms:W3CDTF">2019-07-24T16:18:12Z</dcterms:modified>
</cp:coreProperties>
</file>