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A0A0"/>
    <a:srgbClr val="003CFF"/>
    <a:srgbClr val="003CA0"/>
    <a:srgbClr val="0080A0"/>
    <a:srgbClr val="0080FF"/>
    <a:srgbClr val="0000FF"/>
    <a:srgbClr val="00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4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6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7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6636-5337-4C1F-966C-09DDCBBEA2B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208C-0E0F-4BE5-B21A-A46B99AB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526" y="984069"/>
            <a:ext cx="9953897" cy="1088571"/>
          </a:xfrm>
          <a:prstGeom prst="rect">
            <a:avLst/>
          </a:prstGeom>
          <a:gradFill>
            <a:gsLst>
              <a:gs pos="0">
                <a:srgbClr val="0000A0"/>
              </a:gs>
              <a:gs pos="100000">
                <a:srgbClr val="00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40525" y="3860619"/>
            <a:ext cx="9953897" cy="1088571"/>
          </a:xfrm>
          <a:prstGeom prst="rect">
            <a:avLst/>
          </a:prstGeom>
          <a:gradFill>
            <a:gsLst>
              <a:gs pos="0">
                <a:srgbClr val="0080A0"/>
              </a:gs>
              <a:gs pos="100000">
                <a:srgbClr val="008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0525" y="2431869"/>
            <a:ext cx="9953897" cy="1088571"/>
          </a:xfrm>
          <a:prstGeom prst="rect">
            <a:avLst/>
          </a:prstGeom>
          <a:gradFill>
            <a:gsLst>
              <a:gs pos="0">
                <a:srgbClr val="003CA0"/>
              </a:gs>
              <a:gs pos="100000">
                <a:srgbClr val="003C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0525" y="5235213"/>
            <a:ext cx="9953897" cy="1088571"/>
          </a:xfrm>
          <a:prstGeom prst="rect">
            <a:avLst/>
          </a:prstGeom>
          <a:gradFill>
            <a:gsLst>
              <a:gs pos="0">
                <a:srgbClr val="00A0A0"/>
              </a:gs>
              <a:gs pos="100000">
                <a:srgbClr val="00A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2050" y="1171575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8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</cp:revision>
  <dcterms:created xsi:type="dcterms:W3CDTF">2016-05-24T19:21:38Z</dcterms:created>
  <dcterms:modified xsi:type="dcterms:W3CDTF">2016-06-13T13:28:36Z</dcterms:modified>
</cp:coreProperties>
</file>