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56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9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0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1B050BE-AA7E-4903-9B82-B9F6C93A56FE}"/>
              </a:ext>
            </a:extLst>
          </p:cNvPr>
          <p:cNvGrpSpPr/>
          <p:nvPr/>
        </p:nvGrpSpPr>
        <p:grpSpPr>
          <a:xfrm>
            <a:off x="1813372" y="1922503"/>
            <a:ext cx="4329596" cy="1767482"/>
            <a:chOff x="482412" y="2146023"/>
            <a:chExt cx="4329596" cy="1767482"/>
          </a:xfrm>
        </p:grpSpPr>
        <p:pic>
          <p:nvPicPr>
            <p:cNvPr id="18" name="Picture 3" descr="C:\Users\mtrawick\Desktop\github\131\StudentGuideModule1\newtons_laws\momentum_transfer.tif">
              <a:extLst>
                <a:ext uri="{FF2B5EF4-FFF2-40B4-BE49-F238E27FC236}">
                  <a16:creationId xmlns:a16="http://schemas.microsoft.com/office/drawing/2014/main" id="{1A449FD4-9E40-43FD-B185-9E95052D37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01"/>
            <a:stretch/>
          </p:blipFill>
          <p:spPr bwMode="auto">
            <a:xfrm flipH="1">
              <a:off x="482412" y="2694940"/>
              <a:ext cx="1701065" cy="115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mtrawick\Desktop\github\131\StudentGuideModule1\newtons_laws\momentum_transfer.ti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8" r="44380"/>
            <a:stretch/>
          </p:blipFill>
          <p:spPr bwMode="auto">
            <a:xfrm>
              <a:off x="2164080" y="2694940"/>
              <a:ext cx="2407920" cy="115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mtrawick\Desktop\github\131\StudentGuideModule1\newtons_laws\momentum_transfer.tif">
              <a:extLst>
                <a:ext uri="{FF2B5EF4-FFF2-40B4-BE49-F238E27FC236}">
                  <a16:creationId xmlns:a16="http://schemas.microsoft.com/office/drawing/2014/main" id="{03E4962E-7C34-4F8F-8200-FC613E458A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43" t="89513" r="37648"/>
            <a:stretch/>
          </p:blipFill>
          <p:spPr bwMode="auto">
            <a:xfrm flipH="1">
              <a:off x="1924072" y="3728719"/>
              <a:ext cx="341546" cy="121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697480" y="3385582"/>
              <a:ext cx="609599" cy="5279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8856139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7780" cmpd="sng">
                    <a:noFill/>
                    <a:prstDash val="solid"/>
                    <a:miter lim="800000"/>
                  </a:ln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MOMENTUM</a:t>
              </a:r>
            </a:p>
            <a:p>
              <a:pPr algn="ctr"/>
              <a:r>
                <a:rPr lang="en-US" sz="4800" b="1" dirty="0">
                  <a:ln w="17780" cmpd="sng">
                    <a:noFill/>
                    <a:prstDash val="solid"/>
                    <a:miter lim="800000"/>
                  </a:ln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Transfer</a:t>
              </a:r>
            </a:p>
            <a:p>
              <a:pPr algn="ctr"/>
              <a:r>
                <a:rPr lang="en-US" sz="4400" b="1" cap="none" spc="0" dirty="0">
                  <a:ln w="17780" cmpd="sng">
                    <a:noFill/>
                    <a:prstDash val="solid"/>
                    <a:miter lim="800000"/>
                  </a:ln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Corp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158099" y="3216910"/>
                  <a:ext cx="609598" cy="3231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500" b="1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099" y="3216910"/>
                  <a:ext cx="609598" cy="3231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1614827" y="2515355"/>
              <a:ext cx="6711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716489" y="2146023"/>
                  <a:ext cx="415166" cy="3693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6489" y="2146023"/>
                  <a:ext cx="415166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r="-2941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735062" y="2747099"/>
              <a:ext cx="1032635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object 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79373" y="2490142"/>
              <a:ext cx="1032635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object 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FF5F735-B90C-42B8-99AD-E29E6E227DBA}"/>
                    </a:ext>
                  </a:extLst>
                </p:cNvPr>
                <p:cNvSpPr txBox="1"/>
                <p:nvPr/>
              </p:nvSpPr>
              <p:spPr>
                <a:xfrm>
                  <a:off x="3550186" y="3170391"/>
                  <a:ext cx="609598" cy="33855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FF5F735-B90C-42B8-99AD-E29E6E227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0186" y="3170391"/>
                  <a:ext cx="609598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8307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6329</TotalTime>
  <Words>10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Comic Sans MS</vt:lpstr>
      <vt:lpstr>Tahoma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Trawick</dc:creator>
  <cp:lastModifiedBy>Rebello de Sousa Dias, Mariama</cp:lastModifiedBy>
  <cp:revision>10</cp:revision>
  <dcterms:created xsi:type="dcterms:W3CDTF">2016-05-05T13:01:01Z</dcterms:created>
  <dcterms:modified xsi:type="dcterms:W3CDTF">2019-07-24T16:41:43Z</dcterms:modified>
</cp:coreProperties>
</file>