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36" y="2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7/24/2019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036643-6CF6-4DE1-8DF4-3CD12E0FB32E}"/>
              </a:ext>
            </a:extLst>
          </p:cNvPr>
          <p:cNvGrpSpPr/>
          <p:nvPr/>
        </p:nvGrpSpPr>
        <p:grpSpPr>
          <a:xfrm>
            <a:off x="1905353" y="2471420"/>
            <a:ext cx="4101708" cy="1202659"/>
            <a:chOff x="1905353" y="2471420"/>
            <a:chExt cx="4101708" cy="120265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271BA99-19AA-4957-A9AC-BD6BB1CC57B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09327" y="2474248"/>
              <a:ext cx="1478558" cy="1152144"/>
              <a:chOff x="2478886" y="1750100"/>
              <a:chExt cx="6184484" cy="4819166"/>
            </a:xfrm>
          </p:grpSpPr>
          <p:pic>
            <p:nvPicPr>
              <p:cNvPr id="13" name="Picture 3" descr="C:\Users\mtrawick\Desktop\github\131\StudentGuideModule1\newtons_laws\momentum_transfer.tif">
                <a:extLst>
                  <a:ext uri="{FF2B5EF4-FFF2-40B4-BE49-F238E27FC236}">
                    <a16:creationId xmlns:a16="http://schemas.microsoft.com/office/drawing/2014/main" id="{60ABC673-9FB8-40BA-949F-7D1C0601E4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3101" r="5852"/>
              <a:stretch/>
            </p:blipFill>
            <p:spPr bwMode="auto">
              <a:xfrm flipH="1">
                <a:off x="2695073" y="1750100"/>
                <a:ext cx="5968297" cy="4819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B13A03-FB2C-4A23-96EA-CFA810961654}"/>
                  </a:ext>
                </a:extLst>
              </p:cNvPr>
              <p:cNvSpPr/>
              <p:nvPr/>
            </p:nvSpPr>
            <p:spPr>
              <a:xfrm>
                <a:off x="2478886" y="5763126"/>
                <a:ext cx="969032" cy="4331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8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1A449FD4-9E40-43FD-B185-9E95052D37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985" r="3"/>
            <a:stretch/>
          </p:blipFill>
          <p:spPr bwMode="auto">
            <a:xfrm flipH="1">
              <a:off x="1969787" y="2471420"/>
              <a:ext cx="1798540" cy="1155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03E4962E-7C34-4F8F-8200-FC613E458A6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3" t="89513" r="37648"/>
            <a:stretch/>
          </p:blipFill>
          <p:spPr bwMode="auto">
            <a:xfrm flipH="1">
              <a:off x="3255032" y="3505199"/>
              <a:ext cx="341546" cy="121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640988" y="2991416"/>
                  <a:ext cx="609598" cy="32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988" y="2991416"/>
                  <a:ext cx="609598" cy="3231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88079" y="2977638"/>
              <a:ext cx="4852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255032" y="2619591"/>
                  <a:ext cx="415166" cy="369332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032" y="2619591"/>
                  <a:ext cx="415166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9412"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/>
            <p:cNvSpPr txBox="1"/>
            <p:nvPr/>
          </p:nvSpPr>
          <p:spPr>
            <a:xfrm>
              <a:off x="1905353" y="2560630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974426" y="2729907"/>
              <a:ext cx="1032635" cy="33855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object 2</a:t>
              </a:r>
            </a:p>
          </p:txBody>
        </p:sp>
        <p:pic>
          <p:nvPicPr>
            <p:cNvPr id="17" name="Picture 3" descr="C:\Users\mtrawick\Desktop\github\131\StudentGuideModule1\newtons_laws\momentum_transfer.tif">
              <a:extLst>
                <a:ext uri="{FF2B5EF4-FFF2-40B4-BE49-F238E27FC236}">
                  <a16:creationId xmlns:a16="http://schemas.microsoft.com/office/drawing/2014/main" id="{50AF0C10-7FFD-45DF-83AB-5FF571E5914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253" t="83560" r="36097" b="-4382"/>
            <a:stretch/>
          </p:blipFill>
          <p:spPr bwMode="auto">
            <a:xfrm flipH="1">
              <a:off x="3720199" y="3433447"/>
              <a:ext cx="444864" cy="24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1B4565-C315-4893-BD40-74F1FFADD145}"/>
                    </a:ext>
                  </a:extLst>
                </p:cNvPr>
                <p:cNvSpPr txBox="1"/>
                <p:nvPr/>
              </p:nvSpPr>
              <p:spPr>
                <a:xfrm>
                  <a:off x="4369649" y="2988923"/>
                  <a:ext cx="609598" cy="323165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15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500" b="1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F1B4565-C315-4893-BD40-74F1FFADD1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9649" y="2988923"/>
                  <a:ext cx="609598" cy="3231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127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6336</TotalTime>
  <Words>7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Rebello de Sousa Dias, Mariama</cp:lastModifiedBy>
  <cp:revision>11</cp:revision>
  <dcterms:created xsi:type="dcterms:W3CDTF">2016-05-05T13:01:01Z</dcterms:created>
  <dcterms:modified xsi:type="dcterms:W3CDTF">2019-07-24T16:50:38Z</dcterms:modified>
</cp:coreProperties>
</file>