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94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0E249-52AA-4B9E-9B33-FCE6E93923C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BE96-D992-4FB9-B889-A903CD30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BE96-D992-4FB9-B889-A903CD30C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3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642533" y="3053080"/>
            <a:ext cx="10244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flashlight"/>
          <p:cNvGrpSpPr/>
          <p:nvPr/>
        </p:nvGrpSpPr>
        <p:grpSpPr>
          <a:xfrm>
            <a:off x="2545502" y="2790614"/>
            <a:ext cx="242996" cy="623146"/>
            <a:chOff x="2511635" y="2683934"/>
            <a:chExt cx="242996" cy="623146"/>
          </a:xfrm>
        </p:grpSpPr>
        <p:sp>
          <p:nvSpPr>
            <p:cNvPr id="10" name="Rectangle 9"/>
            <p:cNvSpPr/>
            <p:nvPr/>
          </p:nvSpPr>
          <p:spPr>
            <a:xfrm>
              <a:off x="2556933" y="2683934"/>
              <a:ext cx="152400" cy="5164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2511635" y="3180422"/>
              <a:ext cx="242996" cy="126658"/>
            </a:xfrm>
            <a:prstGeom prst="trapezoid">
              <a:avLst>
                <a:gd name="adj" fmla="val 3552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425700" y="4069421"/>
            <a:ext cx="482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nna"/>
          <p:cNvGrpSpPr/>
          <p:nvPr/>
        </p:nvGrpSpPr>
        <p:grpSpPr>
          <a:xfrm>
            <a:off x="1642533" y="2248747"/>
            <a:ext cx="745067" cy="1845733"/>
            <a:chOff x="1642533" y="2142067"/>
            <a:chExt cx="745067" cy="1845733"/>
          </a:xfrm>
        </p:grpSpPr>
        <p:sp>
          <p:nvSpPr>
            <p:cNvPr id="2" name="Oval 1"/>
            <p:cNvSpPr/>
            <p:nvPr/>
          </p:nvSpPr>
          <p:spPr>
            <a:xfrm>
              <a:off x="1744133" y="2142067"/>
              <a:ext cx="541867" cy="5418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4"/>
            </p:cNvCxnSpPr>
            <p:nvPr/>
          </p:nvCxnSpPr>
          <p:spPr>
            <a:xfrm flipH="1">
              <a:off x="2015066" y="2683934"/>
              <a:ext cx="1" cy="761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1642533" y="3445933"/>
              <a:ext cx="372534" cy="541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15066" y="3445933"/>
              <a:ext cx="372534" cy="541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954106" y="2448560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06506" y="2448560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" idx="2"/>
            </p:cNvCxnSpPr>
            <p:nvPr/>
          </p:nvCxnSpPr>
          <p:spPr>
            <a:xfrm flipH="1">
              <a:off x="1642533" y="2413001"/>
              <a:ext cx="101600" cy="355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85999" y="2413001"/>
              <a:ext cx="101600" cy="355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1902882" y="2393949"/>
              <a:ext cx="232834" cy="232834"/>
            </a:xfrm>
            <a:prstGeom prst="arc">
              <a:avLst>
                <a:gd name="adj1" fmla="val 2174714"/>
                <a:gd name="adj2" fmla="val 89294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train"/>
          <p:cNvGrpSpPr/>
          <p:nvPr/>
        </p:nvGrpSpPr>
        <p:grpSpPr>
          <a:xfrm>
            <a:off x="1253067" y="4130041"/>
            <a:ext cx="3386666" cy="491066"/>
            <a:chOff x="1253067" y="4130041"/>
            <a:chExt cx="3386666" cy="491066"/>
          </a:xfrm>
        </p:grpSpPr>
        <p:sp>
          <p:nvSpPr>
            <p:cNvPr id="21" name="Oval 20"/>
            <p:cNvSpPr/>
            <p:nvPr/>
          </p:nvSpPr>
          <p:spPr>
            <a:xfrm>
              <a:off x="1320800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94933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708400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182533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3067" y="4130041"/>
              <a:ext cx="3386666" cy="2810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bob"/>
          <p:cNvGrpSpPr/>
          <p:nvPr/>
        </p:nvGrpSpPr>
        <p:grpSpPr>
          <a:xfrm>
            <a:off x="5050366" y="3180422"/>
            <a:ext cx="878413" cy="1845733"/>
            <a:chOff x="5284258" y="3399369"/>
            <a:chExt cx="878413" cy="1845733"/>
          </a:xfrm>
        </p:grpSpPr>
        <p:sp>
          <p:nvSpPr>
            <p:cNvPr id="25" name="Oval 24"/>
            <p:cNvSpPr/>
            <p:nvPr/>
          </p:nvSpPr>
          <p:spPr>
            <a:xfrm>
              <a:off x="5452532" y="3399369"/>
              <a:ext cx="541867" cy="54186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5723465" y="3941236"/>
              <a:ext cx="1" cy="761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350932" y="4703235"/>
              <a:ext cx="372534" cy="541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23465" y="4703235"/>
              <a:ext cx="372534" cy="541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284258" y="4080933"/>
              <a:ext cx="878413" cy="1820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2849880" y="3180422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17512" y="1900904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Anna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236592" y="2726424"/>
                <a:ext cx="532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92" y="2726424"/>
                <a:ext cx="5327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033005" y="2729456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6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5</cp:revision>
  <dcterms:created xsi:type="dcterms:W3CDTF">2018-01-13T16:34:47Z</dcterms:created>
  <dcterms:modified xsi:type="dcterms:W3CDTF">2018-01-13T17:05:14Z</dcterms:modified>
</cp:coreProperties>
</file>