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2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9B253-0C0A-4B49-9197-B9D9CA717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34460-FA82-4CFF-B5E8-F0F14AD29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D3CDE-E2E8-4F2C-A182-68C86240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C718-34AE-4592-B8D5-F3C70C6D96F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34AA8-7AC2-409E-9E6F-5D7D81E3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F2C2F-214F-477D-9406-37BD81FA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542B-ACC4-4339-85F9-DCEC9C8CF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0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54C8-115C-494F-ABF0-7860A4B3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793BF-CB79-4BCD-BB11-5F4603410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FDBB7-56AE-4F43-B1F7-B6AD31FC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C718-34AE-4592-B8D5-F3C70C6D96F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6AE58-0706-4DF4-9D23-F814EAEB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60A80-1563-4DD3-AC59-5C64CEAE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542B-ACC4-4339-85F9-DCEC9C8CF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3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318542-FACC-4316-9439-B48D94CFB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0C5AA-058E-437E-AA6A-DADA1874D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768CA-6A69-4E5F-BC84-5EE849B0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C718-34AE-4592-B8D5-F3C70C6D96F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AA933-3F0E-4709-BDA1-3402195A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8A409-A829-4FEE-8B88-B1C9D82C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542B-ACC4-4339-85F9-DCEC9C8CF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2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3C21-FC30-4D8F-82FF-2E749B83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0698C-BCF9-47D5-BE09-DBBCAFC54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4C909-1C2E-4FC2-A13A-BF13F1E3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C718-34AE-4592-B8D5-F3C70C6D96F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477C2-6D7E-4CEA-9ECD-484FABC3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D7C22-E704-4A88-BCB9-2A6F27D9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542B-ACC4-4339-85F9-DCEC9C8CF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7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DB017-942C-464A-B652-E5C4CF17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7923B-4E52-49CF-BD59-B0CF88025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B0665-DBEB-41C8-B6DE-FE784DAD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C718-34AE-4592-B8D5-F3C70C6D96F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D7C5-1EA7-49BD-9292-3AA9032D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D1E8A-B35F-4E9B-9726-E34749E0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542B-ACC4-4339-85F9-DCEC9C8CF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4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3BF2-B88D-4945-82A9-181CFD59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387BD-3553-4A3E-8F28-F3A4E613A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60C77-5BB2-4D10-8F86-9FFA584EB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DA8C0-B8E3-4C09-93C8-3322CBB71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C718-34AE-4592-B8D5-F3C70C6D96F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9B1B2-5B9C-4A73-9622-0E061011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E0E6E-C381-4C4D-A0D1-590BACF8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542B-ACC4-4339-85F9-DCEC9C8CF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9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ED6F-3E91-43AE-B435-5D044637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9AC39-A7CB-4D8D-B0F4-2C9F0FA97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EA2CF-2A88-4ED9-98AC-1E41E8BB1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DB4D0-82F5-4FA3-AFB8-1CC554DD0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4D44B-2301-43FD-8200-652DEF397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512776-D6F1-40EE-9DBE-EE65DA56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C718-34AE-4592-B8D5-F3C70C6D96F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69ED6-EACD-4735-A159-5D817CA18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09F81F-A8CB-4027-8729-C95A7B59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542B-ACC4-4339-85F9-DCEC9C8CF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88ECC-A636-457C-830B-7C804F86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3795F-05C8-4D1E-ADB8-36595D09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C718-34AE-4592-B8D5-F3C70C6D96F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90C01-C82E-4FB2-A0DE-5080C898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43C85-CECA-4324-A61C-D335AFFB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542B-ACC4-4339-85F9-DCEC9C8CF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6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78BFF-F33E-4397-9A92-F4B91224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C718-34AE-4592-B8D5-F3C70C6D96F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6F06B-4605-4FC4-BA20-6A8DD8D9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9FFA4-AFCE-43A2-9B9B-89DBDC53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542B-ACC4-4339-85F9-DCEC9C8CF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1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521C-E09E-4D36-9B61-2912126D9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062C2-F036-48F5-B8DE-45127F6C0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3D5F0-AFEC-44BC-A9A4-D28480ED9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CD84E-D01A-47D2-B1CF-300A7694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C718-34AE-4592-B8D5-F3C70C6D96F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92583-3255-42E3-A159-8C7C6405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78364-9455-4D31-B4E0-C7C28AC1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542B-ACC4-4339-85F9-DCEC9C8CF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2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01B7-22B7-4715-A3EB-357E76E4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EA8314-2E94-4870-B408-BF3FC9AFC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62D53-C5F1-4607-9F5C-184D10996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136C0-20BC-4851-8683-F0CA92D37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C718-34AE-4592-B8D5-F3C70C6D96F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62ECA-63B5-4C0D-93B2-FCEE8676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B056B-08D0-411F-9662-07FAC787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542B-ACC4-4339-85F9-DCEC9C8CF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4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8B540-1411-4FD4-BB5C-F376F3192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3A3ED-DB27-4114-997F-1B3F58569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9C0B0-8114-4052-B301-1FA80B8D9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EC718-34AE-4592-B8D5-F3C70C6D96F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C7643-E311-49F6-9D54-1B2665BD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1A198-5486-40A7-BB80-D96E4BBDD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C542B-ACC4-4339-85F9-DCEC9C8CF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9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29582901-6909-4C3C-B6A7-147A51CB8654}"/>
              </a:ext>
            </a:extLst>
          </p:cNvPr>
          <p:cNvGrpSpPr/>
          <p:nvPr/>
        </p:nvGrpSpPr>
        <p:grpSpPr>
          <a:xfrm>
            <a:off x="1715439" y="1935274"/>
            <a:ext cx="8436001" cy="2987451"/>
            <a:chOff x="1877999" y="1889348"/>
            <a:chExt cx="8436001" cy="2987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2D761C-8DCA-4FD6-8283-69F11A8692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6923" y="3596333"/>
              <a:ext cx="1567077" cy="348116"/>
            </a:xfrm>
            <a:prstGeom prst="line">
              <a:avLst/>
            </a:prstGeom>
            <a:ln w="984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6CD1BCB-943A-4B2E-9957-D2654DD096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47034" y="2965608"/>
              <a:ext cx="1466966" cy="630725"/>
            </a:xfrm>
            <a:prstGeom prst="line">
              <a:avLst/>
            </a:prstGeom>
            <a:ln w="984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94063E20-D158-4341-88A5-612DFBD2B55E}"/>
                </a:ext>
              </a:extLst>
            </p:cNvPr>
            <p:cNvSpPr/>
            <p:nvPr/>
          </p:nvSpPr>
          <p:spPr>
            <a:xfrm rot="12877579">
              <a:off x="8853912" y="2849899"/>
              <a:ext cx="1104619" cy="1158197"/>
            </a:xfrm>
            <a:prstGeom prst="arc">
              <a:avLst>
                <a:gd name="adj1" fmla="val 16200000"/>
                <a:gd name="adj2" fmla="val 607114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729763F-427B-4533-A744-DFD09DB3DD5F}"/>
                </a:ext>
              </a:extLst>
            </p:cNvPr>
            <p:cNvSpPr/>
            <p:nvPr/>
          </p:nvSpPr>
          <p:spPr>
            <a:xfrm rot="10800000">
              <a:off x="8836874" y="3208074"/>
              <a:ext cx="211927" cy="49223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41D4722-F212-4512-8CFA-01D5957D554B}"/>
                </a:ext>
              </a:extLst>
            </p:cNvPr>
            <p:cNvGrpSpPr/>
            <p:nvPr/>
          </p:nvGrpSpPr>
          <p:grpSpPr>
            <a:xfrm>
              <a:off x="1877999" y="2910861"/>
              <a:ext cx="1482206" cy="1158197"/>
              <a:chOff x="1877999" y="2915590"/>
              <a:chExt cx="1482206" cy="1158197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237E6A1-59F7-4F50-AF4E-D648F8F9E3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999" y="2970337"/>
                <a:ext cx="1461886" cy="581186"/>
              </a:xfrm>
              <a:prstGeom prst="line">
                <a:avLst/>
              </a:prstGeom>
              <a:ln w="984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34CF050-7DFE-4DB5-B6BE-BB5E19E266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7999" y="3531203"/>
                <a:ext cx="1461886" cy="417975"/>
              </a:xfrm>
              <a:prstGeom prst="line">
                <a:avLst/>
              </a:prstGeom>
              <a:ln w="984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04D175D6-C678-41A5-97F6-D9FCFE47DBC9}"/>
                  </a:ext>
                </a:extLst>
              </p:cNvPr>
              <p:cNvSpPr/>
              <p:nvPr/>
            </p:nvSpPr>
            <p:spPr>
              <a:xfrm rot="2077579">
                <a:off x="2234699" y="2915590"/>
                <a:ext cx="1108444" cy="1158197"/>
              </a:xfrm>
              <a:prstGeom prst="arc">
                <a:avLst>
                  <a:gd name="adj1" fmla="val 16200000"/>
                  <a:gd name="adj2" fmla="val 607114"/>
                </a:avLst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146EA87-8628-44FF-8589-D5C4AEDCFFF6}"/>
                  </a:ext>
                </a:extLst>
              </p:cNvPr>
              <p:cNvSpPr/>
              <p:nvPr/>
            </p:nvSpPr>
            <p:spPr>
              <a:xfrm>
                <a:off x="3147544" y="3223373"/>
                <a:ext cx="212661" cy="49223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6786DD-376A-4937-95C5-457F25ECF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9360" y="3429000"/>
              <a:ext cx="1950720" cy="25193"/>
            </a:xfrm>
            <a:prstGeom prst="line">
              <a:avLst/>
            </a:prstGeom>
            <a:ln w="952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58ADF9F-DFCA-4E6B-9260-695F0DF7775D}"/>
                </a:ext>
              </a:extLst>
            </p:cNvPr>
            <p:cNvCxnSpPr>
              <a:cxnSpLocks/>
            </p:cNvCxnSpPr>
            <p:nvPr/>
          </p:nvCxnSpPr>
          <p:spPr>
            <a:xfrm>
              <a:off x="6278880" y="3428997"/>
              <a:ext cx="2174240" cy="3"/>
            </a:xfrm>
            <a:prstGeom prst="line">
              <a:avLst/>
            </a:prstGeom>
            <a:ln w="952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DB637BC-01C6-4549-9A7C-BA6A3A7B8A0D}"/>
                </a:ext>
              </a:extLst>
            </p:cNvPr>
            <p:cNvSpPr/>
            <p:nvPr/>
          </p:nvSpPr>
          <p:spPr>
            <a:xfrm>
              <a:off x="5742721" y="1889348"/>
              <a:ext cx="1105120" cy="2987451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B9D799BF-35F3-48C3-8D8A-DEA54061BF6E}"/>
                </a:ext>
              </a:extLst>
            </p:cNvPr>
            <p:cNvSpPr/>
            <p:nvPr/>
          </p:nvSpPr>
          <p:spPr>
            <a:xfrm>
              <a:off x="5577840" y="3006241"/>
              <a:ext cx="335280" cy="274729"/>
            </a:xfrm>
            <a:prstGeom prst="triangl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1A4778A3-4EF5-4399-8838-AA0E57DA5B93}"/>
                </a:ext>
              </a:extLst>
            </p:cNvPr>
            <p:cNvSpPr/>
            <p:nvPr/>
          </p:nvSpPr>
          <p:spPr>
            <a:xfrm rot="10800000">
              <a:off x="6670041" y="3690563"/>
              <a:ext cx="335280" cy="274729"/>
            </a:xfrm>
            <a:prstGeom prst="triangl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9348CA0-15BF-4291-ADFB-79FC3620EF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5262" y="3429000"/>
              <a:ext cx="360020" cy="8513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BAEDE8A-7B4B-4EE9-B09F-FE60A10C92DF}"/>
                </a:ext>
              </a:extLst>
            </p:cNvPr>
            <p:cNvSpPr/>
            <p:nvPr/>
          </p:nvSpPr>
          <p:spPr>
            <a:xfrm>
              <a:off x="5699042" y="4095987"/>
              <a:ext cx="411480" cy="411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45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Rebello de Sousa Dias, Mariama</dc:creator>
  <cp:lastModifiedBy>Rebello de Sousa Dias, Mariama</cp:lastModifiedBy>
  <cp:revision>3</cp:revision>
  <dcterms:created xsi:type="dcterms:W3CDTF">2019-07-25T15:00:43Z</dcterms:created>
  <dcterms:modified xsi:type="dcterms:W3CDTF">2019-07-25T15:29:38Z</dcterms:modified>
</cp:coreProperties>
</file>