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4186" y="-68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99F5F-E334-4176-A32C-03FBC32A7F0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19C2-604F-4C36-9588-DC4B0E5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19C2-604F-4C36-9588-DC4B0E528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4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mtrawick\Desktop\github\131\StudentGuideModule1\newtons_laws\momentum_transfer.tif">
            <a:extLst>
              <a:ext uri="{FF2B5EF4-FFF2-40B4-BE49-F238E27FC236}">
                <a16:creationId xmlns:a16="http://schemas.microsoft.com/office/drawing/2014/main" id="{60ABC673-9FB8-40BA-949F-7D1C0601E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4" r="5852"/>
          <a:stretch/>
        </p:blipFill>
        <p:spPr bwMode="auto">
          <a:xfrm>
            <a:off x="3282420" y="2473586"/>
            <a:ext cx="1274082" cy="8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mtrawick\Desktop\github\131\StudentGuideModule1\newtons_laws\momentum_transfer.tif">
            <a:extLst>
              <a:ext uri="{FF2B5EF4-FFF2-40B4-BE49-F238E27FC236}">
                <a16:creationId xmlns:a16="http://schemas.microsoft.com/office/drawing/2014/main" id="{1A449FD4-9E40-43FD-B185-9E95052D3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5" r="3"/>
          <a:stretch/>
        </p:blipFill>
        <p:spPr bwMode="auto">
          <a:xfrm flipH="1">
            <a:off x="1954705" y="2471420"/>
            <a:ext cx="1377564" cy="88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mtrawick\Desktop\github\131\StudentGuideModule1\newtons_laws\momentum_transfer.tif">
            <a:extLst>
              <a:ext uri="{FF2B5EF4-FFF2-40B4-BE49-F238E27FC236}">
                <a16:creationId xmlns:a16="http://schemas.microsoft.com/office/drawing/2014/main" id="{03E4962E-7C34-4F8F-8200-FC613E458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3" t="89513" r="37648"/>
          <a:stretch/>
        </p:blipFill>
        <p:spPr bwMode="auto">
          <a:xfrm flipH="1">
            <a:off x="2939118" y="3263227"/>
            <a:ext cx="261602" cy="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68801" y="2869703"/>
                <a:ext cx="466912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01" y="2869703"/>
                <a:ext cx="46691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964430" y="2859150"/>
            <a:ext cx="3716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59717" y="2473709"/>
            <a:ext cx="65496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7001" y="2473709"/>
            <a:ext cx="790930" cy="3095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1B4565-C315-4893-BD40-74F1FFADD145}"/>
                  </a:ext>
                </a:extLst>
              </p:cNvPr>
              <p:cNvSpPr txBox="1"/>
              <p:nvPr/>
            </p:nvSpPr>
            <p:spPr>
              <a:xfrm>
                <a:off x="3762361" y="2867793"/>
                <a:ext cx="466912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1B4565-C315-4893-BD40-74F1FFAD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61" y="2867793"/>
                <a:ext cx="46691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4CC7B3-B551-4E20-ACC7-D368A7A5D906}"/>
                  </a:ext>
                </a:extLst>
              </p:cNvPr>
              <p:cNvSpPr txBox="1"/>
              <p:nvPr/>
            </p:nvSpPr>
            <p:spPr>
              <a:xfrm>
                <a:off x="3051016" y="2568442"/>
                <a:ext cx="317990" cy="3277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4CC7B3-B551-4E20-ACC7-D368A7A5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16" y="2568442"/>
                <a:ext cx="317990" cy="327754"/>
              </a:xfrm>
              <a:prstGeom prst="rect">
                <a:avLst/>
              </a:prstGeom>
              <a:blipFill>
                <a:blip r:embed="rId8"/>
                <a:stretch>
                  <a:fillRect t="-1852" r="-566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582E3-FA0E-4B41-A781-A29BB41FADEC}"/>
                  </a:ext>
                </a:extLst>
              </p:cNvPr>
              <p:cNvSpPr txBox="1"/>
              <p:nvPr/>
            </p:nvSpPr>
            <p:spPr>
              <a:xfrm>
                <a:off x="3310072" y="2569000"/>
                <a:ext cx="317990" cy="3277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582E3-FA0E-4B41-A781-A29BB41FA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72" y="2569000"/>
                <a:ext cx="317990" cy="327754"/>
              </a:xfrm>
              <a:prstGeom prst="rect">
                <a:avLst/>
              </a:prstGeom>
              <a:blipFill>
                <a:blip r:embed="rId9"/>
                <a:stretch>
                  <a:fillRect t="-1852" r="-346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7C426C-68FB-40C8-B0F0-206EFB21DBFA}"/>
              </a:ext>
            </a:extLst>
          </p:cNvPr>
          <p:cNvCxnSpPr>
            <a:cxnSpLocks/>
          </p:cNvCxnSpPr>
          <p:nvPr/>
        </p:nvCxnSpPr>
        <p:spPr>
          <a:xfrm>
            <a:off x="3392449" y="2859150"/>
            <a:ext cx="37165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17</cp:revision>
  <dcterms:created xsi:type="dcterms:W3CDTF">2016-05-05T13:01:01Z</dcterms:created>
  <dcterms:modified xsi:type="dcterms:W3CDTF">2019-10-05T14:42:27Z</dcterms:modified>
</cp:coreProperties>
</file>