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4992" y="-68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oving car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1A449FD4-9E40-43FD-B185-9E95052D3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5" r="3"/>
          <a:stretch/>
        </p:blipFill>
        <p:spPr bwMode="auto">
          <a:xfrm flipH="1">
            <a:off x="1953541" y="2471421"/>
            <a:ext cx="1345053" cy="8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extra road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50AF0C10-7FFD-45DF-83AB-5FF571E59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3" t="88351" r="36097" b="-4382"/>
          <a:stretch/>
        </p:blipFill>
        <p:spPr bwMode="auto">
          <a:xfrm flipH="1">
            <a:off x="3225208" y="3234568"/>
            <a:ext cx="332695" cy="1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stationary ca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8" t="25316"/>
          <a:stretch/>
        </p:blipFill>
        <p:spPr>
          <a:xfrm>
            <a:off x="3371638" y="2688257"/>
            <a:ext cx="1395338" cy="645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60702" y="2855107"/>
                <a:ext cx="455893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02" y="2855107"/>
                <a:ext cx="4558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939437" y="2850000"/>
            <a:ext cx="3628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85336" y="2582232"/>
                <a:ext cx="310485" cy="2071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36" y="2582232"/>
                <a:ext cx="310485" cy="207156"/>
              </a:xfrm>
              <a:prstGeom prst="rect">
                <a:avLst/>
              </a:prstGeom>
              <a:blipFill>
                <a:blip r:embed="rId6"/>
                <a:stretch>
                  <a:fillRect t="-2941" r="-5882" b="-882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385063" y="2514618"/>
            <a:ext cx="772265" cy="19564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0257" y="2490163"/>
            <a:ext cx="772265" cy="19564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1B4565-C315-4893-BD40-74F1FFADD145}"/>
                  </a:ext>
                </a:extLst>
              </p:cNvPr>
              <p:cNvSpPr txBox="1"/>
              <p:nvPr/>
            </p:nvSpPr>
            <p:spPr>
              <a:xfrm>
                <a:off x="3831200" y="2849430"/>
                <a:ext cx="455893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1B4565-C315-4893-BD40-74F1FFAD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00" y="2849430"/>
                <a:ext cx="45589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15</cp:revision>
  <dcterms:created xsi:type="dcterms:W3CDTF">2016-05-05T13:01:01Z</dcterms:created>
  <dcterms:modified xsi:type="dcterms:W3CDTF">2019-10-05T14:43:08Z</dcterms:modified>
</cp:coreProperties>
</file>