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6259" y="-538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DB315-A70F-490E-8D42-CA8C190DEB2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03333-4F5F-4B1A-8C1B-DCA1FDFAD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84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03333-4F5F-4B1A-8C1B-DCA1FDFADD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29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1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2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5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9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8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4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4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7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9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0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ow truck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54"/>
          <a:stretch/>
        </p:blipFill>
        <p:spPr>
          <a:xfrm>
            <a:off x="3025856" y="2350948"/>
            <a:ext cx="1993884" cy="885522"/>
          </a:xfrm>
          <a:prstGeom prst="rect">
            <a:avLst/>
          </a:prstGeom>
        </p:spPr>
      </p:pic>
      <p:pic>
        <p:nvPicPr>
          <p:cNvPr id="18" name="car" descr="C:\Users\mtrawick\Desktop\github\131\StudentGuideModule1\newtons_laws\momentum_transfer.tif">
            <a:extLst>
              <a:ext uri="{FF2B5EF4-FFF2-40B4-BE49-F238E27FC236}">
                <a16:creationId xmlns:a16="http://schemas.microsoft.com/office/drawing/2014/main" id="{1A449FD4-9E40-43FD-B185-9E95052D37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43" t="28626"/>
          <a:stretch/>
        </p:blipFill>
        <p:spPr bwMode="auto">
          <a:xfrm flipH="1">
            <a:off x="1813371" y="2596587"/>
            <a:ext cx="1294856" cy="63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road" descr="C:\Users\mtrawick\Desktop\github\131\StudentGuideModule1\newtons_laws\momentum_transfer.tif">
            <a:extLst>
              <a:ext uri="{FF2B5EF4-FFF2-40B4-BE49-F238E27FC236}">
                <a16:creationId xmlns:a16="http://schemas.microsoft.com/office/drawing/2014/main" id="{03E4962E-7C34-4F8F-8200-FC613E458A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43" t="89513" r="37648"/>
          <a:stretch/>
        </p:blipFill>
        <p:spPr bwMode="auto">
          <a:xfrm flipH="1">
            <a:off x="2918002" y="3135198"/>
            <a:ext cx="261700" cy="9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ruck sign"/>
          <p:cNvSpPr/>
          <p:nvPr/>
        </p:nvSpPr>
        <p:spPr>
          <a:xfrm>
            <a:off x="3436648" y="2872279"/>
            <a:ext cx="467088" cy="4045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8856139"/>
              </a:avLst>
            </a:prstTxWarp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noFill/>
                  <a:prstDash val="solid"/>
                  <a:miter lim="800000"/>
                </a:ln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MOMENTUM</a:t>
            </a:r>
          </a:p>
          <a:p>
            <a:pPr algn="ctr"/>
            <a:r>
              <a:rPr lang="en-US" sz="4800" b="1" dirty="0">
                <a:ln w="17780" cmpd="sng">
                  <a:noFill/>
                  <a:prstDash val="solid"/>
                  <a:miter lim="800000"/>
                </a:ln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Transfer</a:t>
            </a:r>
          </a:p>
          <a:p>
            <a:pPr algn="ctr"/>
            <a:r>
              <a:rPr lang="en-US" sz="4400" b="1" cap="none" spc="0" dirty="0">
                <a:ln w="17780" cmpd="sng">
                  <a:noFill/>
                  <a:prstDash val="solid"/>
                  <a:miter lim="800000"/>
                </a:ln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Corp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331097" y="2739229"/>
                <a:ext cx="467087" cy="261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097" y="2739229"/>
                <a:ext cx="467087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681052" y="2205493"/>
            <a:ext cx="51421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102227" y="1981368"/>
                <a:ext cx="318109" cy="261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227" y="1981368"/>
                <a:ext cx="318109" cy="261610"/>
              </a:xfrm>
              <a:prstGeom prst="rect">
                <a:avLst/>
              </a:prstGeom>
              <a:blipFill>
                <a:blip r:embed="rId6"/>
                <a:stretch>
                  <a:fillRect t="-2326" r="-5769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120793" y="2380647"/>
            <a:ext cx="791227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object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63965" y="2196477"/>
            <a:ext cx="791227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object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F5F735-B90C-42B8-99AD-E29E6E227DBA}"/>
                  </a:ext>
                </a:extLst>
              </p:cNvPr>
              <p:cNvSpPr txBox="1"/>
              <p:nvPr/>
            </p:nvSpPr>
            <p:spPr>
              <a:xfrm>
                <a:off x="4163965" y="2707395"/>
                <a:ext cx="467087" cy="261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F5F735-B90C-42B8-99AD-E29E6E227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965" y="2707395"/>
                <a:ext cx="467087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H="1">
            <a:off x="3108227" y="2989744"/>
            <a:ext cx="13689" cy="45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 hidden="1"/>
          <p:cNvCxnSpPr/>
          <p:nvPr/>
        </p:nvCxnSpPr>
        <p:spPr>
          <a:xfrm>
            <a:off x="2006958" y="2287980"/>
            <a:ext cx="10398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0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6505</TotalTime>
  <Words>8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Comic Sans MS</vt:lpstr>
      <vt:lpstr>Tahoma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Trawick</dc:creator>
  <cp:lastModifiedBy>Trawick, Matt</cp:lastModifiedBy>
  <cp:revision>18</cp:revision>
  <dcterms:created xsi:type="dcterms:W3CDTF">2016-05-05T13:01:01Z</dcterms:created>
  <dcterms:modified xsi:type="dcterms:W3CDTF">2019-10-05T14:43:48Z</dcterms:modified>
</cp:coreProperties>
</file>