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4886" y="-4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2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5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9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8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4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4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7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9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A30E-FEA9-42C1-95AD-B75AE3EF8DCE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0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trawick\Desktop\github\131\StudentGuideModule1\newtons_laws\momentum_transfer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870" y="2620362"/>
            <a:ext cx="3463565" cy="86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ruck sign"/>
          <p:cNvSpPr/>
          <p:nvPr/>
        </p:nvSpPr>
        <p:spPr>
          <a:xfrm>
            <a:off x="2525974" y="3139241"/>
            <a:ext cx="457991" cy="39662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8856139"/>
              </a:avLst>
            </a:prstTxWarp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noFill/>
                  <a:prstDash val="solid"/>
                  <a:miter lim="800000"/>
                </a:ln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MOMENTUM</a:t>
            </a:r>
          </a:p>
          <a:p>
            <a:pPr algn="ctr"/>
            <a:r>
              <a:rPr lang="en-US" sz="4800" b="1" dirty="0">
                <a:ln w="17780" cmpd="sng">
                  <a:noFill/>
                  <a:prstDash val="solid"/>
                  <a:miter lim="800000"/>
                </a:ln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Transfer</a:t>
            </a:r>
          </a:p>
          <a:p>
            <a:pPr algn="ctr"/>
            <a:r>
              <a:rPr lang="en-US" sz="4400" b="1" cap="none" spc="0" dirty="0">
                <a:ln w="17780" cmpd="sng">
                  <a:noFill/>
                  <a:prstDash val="solid"/>
                  <a:miter lim="800000"/>
                </a:ln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Corp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190451" y="2964101"/>
                <a:ext cx="457991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451" y="2964101"/>
                <a:ext cx="457991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3696715" y="2913424"/>
            <a:ext cx="3977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81646" y="2677020"/>
                <a:ext cx="311914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646" y="2677020"/>
                <a:ext cx="311914" cy="261610"/>
              </a:xfrm>
              <a:prstGeom prst="rect">
                <a:avLst/>
              </a:prstGeom>
              <a:blipFill>
                <a:blip r:embed="rId4"/>
                <a:stretch>
                  <a:fillRect t="-2326" r="-5769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66364" y="2677020"/>
                <a:ext cx="363438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364" y="2677020"/>
                <a:ext cx="363438" cy="261610"/>
              </a:xfrm>
              <a:prstGeom prst="rect">
                <a:avLst/>
              </a:prstGeom>
              <a:blipFill>
                <a:blip r:embed="rId5"/>
                <a:stretch>
                  <a:fillRect t="-2326" r="-26667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4126454" y="2915307"/>
            <a:ext cx="3977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9586" y="2415410"/>
            <a:ext cx="7758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object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24241" y="2656680"/>
            <a:ext cx="7758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object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F5F735-B90C-42B8-99AD-E29E6E227DBA}"/>
                  </a:ext>
                </a:extLst>
              </p:cNvPr>
              <p:cNvSpPr txBox="1"/>
              <p:nvPr/>
            </p:nvSpPr>
            <p:spPr>
              <a:xfrm>
                <a:off x="4480547" y="3005186"/>
                <a:ext cx="457991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F5F735-B90C-42B8-99AD-E29E6E227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47" y="3005186"/>
                <a:ext cx="457991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07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6327</TotalTime>
  <Words>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Comic Sans MS</vt:lpstr>
      <vt:lpstr>Tahoma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Trawick</dc:creator>
  <cp:lastModifiedBy>Trawick, Matt</cp:lastModifiedBy>
  <cp:revision>12</cp:revision>
  <dcterms:created xsi:type="dcterms:W3CDTF">2016-05-05T13:01:01Z</dcterms:created>
  <dcterms:modified xsi:type="dcterms:W3CDTF">2019-10-05T14:44:28Z</dcterms:modified>
</cp:coreProperties>
</file>