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45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5939C-18DA-445E-8716-AA8F113A1323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14748-4FB3-47CD-85B2-360AD2AC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3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14748-4FB3-47CD-85B2-360AD2ACB4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90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BA65-6AC7-460B-809A-63248F8DFAF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E9FB-667E-4183-9AD5-48DF1E0D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7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BA65-6AC7-460B-809A-63248F8DFAF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E9FB-667E-4183-9AD5-48DF1E0D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7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BA65-6AC7-460B-809A-63248F8DFAF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E9FB-667E-4183-9AD5-48DF1E0D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0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BA65-6AC7-460B-809A-63248F8DFAF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E9FB-667E-4183-9AD5-48DF1E0D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3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BA65-6AC7-460B-809A-63248F8DFAF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E9FB-667E-4183-9AD5-48DF1E0D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9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BA65-6AC7-460B-809A-63248F8DFAF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E9FB-667E-4183-9AD5-48DF1E0D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4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BA65-6AC7-460B-809A-63248F8DFAF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E9FB-667E-4183-9AD5-48DF1E0D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0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BA65-6AC7-460B-809A-63248F8DFAF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E9FB-667E-4183-9AD5-48DF1E0D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BA65-6AC7-460B-809A-63248F8DFAF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E9FB-667E-4183-9AD5-48DF1E0D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BA65-6AC7-460B-809A-63248F8DFAF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E9FB-667E-4183-9AD5-48DF1E0D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4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BA65-6AC7-460B-809A-63248F8DFAF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E9FB-667E-4183-9AD5-48DF1E0D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9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4BA65-6AC7-460B-809A-63248F8DFAFF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AE9FB-667E-4183-9AD5-48DF1E0D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6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47" r="1456" b="40648"/>
          <a:stretch/>
        </p:blipFill>
        <p:spPr>
          <a:xfrm>
            <a:off x="2279650" y="2219325"/>
            <a:ext cx="2124737" cy="476250"/>
          </a:xfrm>
          <a:prstGeom prst="rect">
            <a:avLst/>
          </a:prstGeom>
        </p:spPr>
      </p:pic>
      <p:sp>
        <p:nvSpPr>
          <p:cNvPr id="5" name="Flowchart: Delay 4"/>
          <p:cNvSpPr>
            <a:spLocks noChangeAspect="1"/>
          </p:cNvSpPr>
          <p:nvPr/>
        </p:nvSpPr>
        <p:spPr>
          <a:xfrm>
            <a:off x="4910455" y="2295175"/>
            <a:ext cx="91440" cy="40837"/>
          </a:xfrm>
          <a:prstGeom prst="flowChartDe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Callout 5"/>
          <p:cNvSpPr/>
          <p:nvPr/>
        </p:nvSpPr>
        <p:spPr>
          <a:xfrm rot="1250377" flipV="1">
            <a:off x="4458095" y="2082456"/>
            <a:ext cx="161163" cy="117840"/>
          </a:xfrm>
          <a:prstGeom prst="cloudCallout">
            <a:avLst>
              <a:gd name="adj1" fmla="val -65457"/>
              <a:gd name="adj2" fmla="val 11985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4440403" y="2436756"/>
            <a:ext cx="159547" cy="116658"/>
          </a:xfrm>
          <a:prstGeom prst="cloudCallout">
            <a:avLst>
              <a:gd name="adj1" fmla="val -65457"/>
              <a:gd name="adj2" fmla="val 11985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405149" y="2201761"/>
            <a:ext cx="63041" cy="653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436669" y="2230189"/>
            <a:ext cx="80010" cy="55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05719" y="2345624"/>
            <a:ext cx="45646" cy="770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431644" y="2338460"/>
            <a:ext cx="65946" cy="6477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464617" y="1939290"/>
            <a:ext cx="74059" cy="122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04387" y="2553795"/>
            <a:ext cx="74059" cy="122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278318" y="2310423"/>
                <a:ext cx="457991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318" y="2310423"/>
                <a:ext cx="457991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3094458" y="1994089"/>
            <a:ext cx="7758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object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11962" y="1994089"/>
            <a:ext cx="821757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object </a:t>
            </a:r>
            <a:r>
              <a:rPr lang="en-US" sz="1100" dirty="0" smtClean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F5F735-B90C-42B8-99AD-E29E6E227DBA}"/>
                  </a:ext>
                </a:extLst>
              </p:cNvPr>
              <p:cNvSpPr txBox="1"/>
              <p:nvPr/>
            </p:nvSpPr>
            <p:spPr>
              <a:xfrm>
                <a:off x="4956175" y="2273565"/>
                <a:ext cx="314960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i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F5F735-B90C-42B8-99AD-E29E6E227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175" y="2273565"/>
                <a:ext cx="314960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4783455" y="2300332"/>
            <a:ext cx="8953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27270" y="2315572"/>
            <a:ext cx="4572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53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3</cp:revision>
  <dcterms:created xsi:type="dcterms:W3CDTF">2019-10-05T14:15:07Z</dcterms:created>
  <dcterms:modified xsi:type="dcterms:W3CDTF">2019-10-05T14:33:12Z</dcterms:modified>
</cp:coreProperties>
</file>