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62" y="-8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122F-3E6A-46AA-B1CE-6E6A82958A78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EA13-303D-477F-856A-E39C05B9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EA13-303D-477F-856A-E39C05B9B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1"/>
          <a:stretch/>
        </p:blipFill>
        <p:spPr bwMode="auto">
          <a:xfrm>
            <a:off x="2007871" y="2620362"/>
            <a:ext cx="1881377" cy="8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uck sign"/>
          <p:cNvSpPr/>
          <p:nvPr/>
        </p:nvSpPr>
        <p:spPr>
          <a:xfrm>
            <a:off x="2525974" y="3139241"/>
            <a:ext cx="457991" cy="3966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825475" y="3205475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257200" y="3145940"/>
                <a:ext cx="311914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00" y="3145940"/>
                <a:ext cx="311914" cy="261610"/>
              </a:xfrm>
              <a:prstGeom prst="rect">
                <a:avLst/>
              </a:prstGeom>
              <a:blipFill>
                <a:blip r:embed="rId5"/>
                <a:stretch>
                  <a:fillRect t="-2326" r="-576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35497" y="2783437"/>
                <a:ext cx="561620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497" y="2783437"/>
                <a:ext cx="561620" cy="261610"/>
              </a:xfrm>
              <a:prstGeom prst="rect">
                <a:avLst/>
              </a:prstGeom>
              <a:blipFill>
                <a:blip r:embed="rId6"/>
                <a:stretch>
                  <a:fillRect t="-2326" b="-465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16806" y="2866539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9586" y="241541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082" y="2358752"/>
            <a:ext cx="82175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</a:t>
            </a:r>
            <a:r>
              <a:rPr lang="en-US" sz="1100" dirty="0" smtClean="0"/>
              <a:t>2</a:t>
            </a:r>
          </a:p>
          <a:p>
            <a:r>
              <a:rPr lang="en-US" sz="1100" dirty="0" smtClean="0"/>
              <a:t>(mosquito)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3812423" y="2865889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3" y="2865889"/>
                <a:ext cx="45799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78645" y="2856379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1280" y="2766608"/>
            <a:ext cx="197493" cy="19749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1"/>
            <a:endCxn id="18" idx="7"/>
          </p:cNvCxnSpPr>
          <p:nvPr/>
        </p:nvCxnSpPr>
        <p:spPr>
          <a:xfrm flipH="1">
            <a:off x="4059851" y="2574196"/>
            <a:ext cx="188231" cy="221334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14</cp:revision>
  <dcterms:created xsi:type="dcterms:W3CDTF">2016-05-05T13:01:01Z</dcterms:created>
  <dcterms:modified xsi:type="dcterms:W3CDTF">2019-10-05T14:08:40Z</dcterms:modified>
</cp:coreProperties>
</file>