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766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A7D0-0F1D-4ED6-9F75-E7CFB78F899F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74BE3-F544-4288-9397-360CEB055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1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74BE3-F544-4288-9397-360CEB055D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E1CF-4167-49C6-86AD-CAFC93F43B74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36A7-7EA3-46B5-8C9B-37DC57CC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0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E1CF-4167-49C6-86AD-CAFC93F43B74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36A7-7EA3-46B5-8C9B-37DC57CC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2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E1CF-4167-49C6-86AD-CAFC93F43B74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36A7-7EA3-46B5-8C9B-37DC57CC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1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E1CF-4167-49C6-86AD-CAFC93F43B74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36A7-7EA3-46B5-8C9B-37DC57CC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5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E1CF-4167-49C6-86AD-CAFC93F43B74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36A7-7EA3-46B5-8C9B-37DC57CC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6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E1CF-4167-49C6-86AD-CAFC93F43B74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36A7-7EA3-46B5-8C9B-37DC57CC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E1CF-4167-49C6-86AD-CAFC93F43B74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36A7-7EA3-46B5-8C9B-37DC57CC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9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E1CF-4167-49C6-86AD-CAFC93F43B74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36A7-7EA3-46B5-8C9B-37DC57CC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9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E1CF-4167-49C6-86AD-CAFC93F43B74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36A7-7EA3-46B5-8C9B-37DC57CC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7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E1CF-4167-49C6-86AD-CAFC93F43B74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36A7-7EA3-46B5-8C9B-37DC57CC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1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BE1CF-4167-49C6-86AD-CAFC93F43B74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336A7-7EA3-46B5-8C9B-37DC57CC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1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BE1CF-4167-49C6-86AD-CAFC93F43B74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336A7-7EA3-46B5-8C9B-37DC57CCA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2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60785" y="2253673"/>
            <a:ext cx="2286000" cy="45719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83" t="72493" r="-140" b="-5644"/>
          <a:stretch/>
        </p:blipFill>
        <p:spPr>
          <a:xfrm rot="21263319" flipH="1">
            <a:off x="5071792" y="2175931"/>
            <a:ext cx="412412" cy="45988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606145" y="2185092"/>
            <a:ext cx="182880" cy="1828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034145" y="1946332"/>
            <a:ext cx="4663440" cy="640080"/>
          </a:xfrm>
          <a:prstGeom prst="arc">
            <a:avLst>
              <a:gd name="adj1" fmla="val 12292"/>
              <a:gd name="adj2" fmla="val 21473626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Arc 11"/>
          <p:cNvSpPr/>
          <p:nvPr/>
        </p:nvSpPr>
        <p:spPr>
          <a:xfrm rot="173235">
            <a:off x="1995948" y="1729305"/>
            <a:ext cx="5773783" cy="911572"/>
          </a:xfrm>
          <a:prstGeom prst="arc">
            <a:avLst>
              <a:gd name="adj1" fmla="val 76420"/>
              <a:gd name="adj2" fmla="val 436213"/>
            </a:avLst>
          </a:prstGeom>
          <a:noFill/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258165" y="2045321"/>
                <a:ext cx="49124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165" y="2045321"/>
                <a:ext cx="49124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098280" y="2552410"/>
                <a:ext cx="338840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280" y="2552410"/>
                <a:ext cx="338840" cy="261610"/>
              </a:xfrm>
              <a:prstGeom prst="rect">
                <a:avLst/>
              </a:prstGeom>
              <a:blipFill>
                <a:blip r:embed="rId5"/>
                <a:stretch>
                  <a:fillRect t="-2326" r="-10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27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6</cp:revision>
  <dcterms:created xsi:type="dcterms:W3CDTF">2016-05-21T20:41:23Z</dcterms:created>
  <dcterms:modified xsi:type="dcterms:W3CDTF">2016-05-21T20:59:12Z</dcterms:modified>
</cp:coreProperties>
</file>