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70" y="2694940"/>
            <a:ext cx="46101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7480" y="3385582"/>
            <a:ext cx="609599" cy="5279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22488" y="3152466"/>
                <a:ext cx="609598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88" y="3152466"/>
                <a:ext cx="60959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312920" y="2945526"/>
            <a:ext cx="5294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22693" y="2621914"/>
                <a:ext cx="41516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93" y="2621914"/>
                <a:ext cx="415166" cy="369332"/>
              </a:xfrm>
              <a:prstGeom prst="rect">
                <a:avLst/>
              </a:prstGeom>
              <a:blipFill>
                <a:blip r:embed="rId4"/>
                <a:stretch>
                  <a:fillRect t="-22951" r="-308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022" y="2621914"/>
                <a:ext cx="48374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22" y="2621914"/>
                <a:ext cx="4837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506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968302" y="2945526"/>
            <a:ext cx="5294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5659" y="2395070"/>
            <a:ext cx="103263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9118" y="2775804"/>
            <a:ext cx="103263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object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5296535" y="3203257"/>
                <a:ext cx="609598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35" y="3203257"/>
                <a:ext cx="60959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Rebello de Sousa Dias, Mariama</cp:lastModifiedBy>
  <cp:revision>9</cp:revision>
  <dcterms:created xsi:type="dcterms:W3CDTF">2016-05-05T13:01:01Z</dcterms:created>
  <dcterms:modified xsi:type="dcterms:W3CDTF">2019-07-24T16:31:17Z</dcterms:modified>
</cp:coreProperties>
</file>