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772400" cy="10058400"/>
  <p:notesSz cx="7315200" cy="9601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58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IN TITLE BOX"/>
          <p:cNvSpPr txBox="1"/>
          <p:nvPr/>
        </p:nvSpPr>
        <p:spPr>
          <a:xfrm>
            <a:off x="1750060" y="1828800"/>
            <a:ext cx="4272280" cy="1087762"/>
          </a:xfrm>
          <a:prstGeom prst="rect">
            <a:avLst/>
          </a:prstGeom>
          <a:solidFill>
            <a:schemeClr val="bg1"/>
          </a:solidFill>
          <a:ln w="50800" cmpd="thickThin">
            <a:noFill/>
          </a:ln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4000" b="1" i="1" dirty="0" smtClean="0"/>
              <a:t>Physics For Doing!</a:t>
            </a:r>
          </a:p>
          <a:p>
            <a:r>
              <a:rPr lang="en-US" sz="2300" dirty="0" smtClean="0"/>
              <a:t> Part 1: Activities for Physics 131</a:t>
            </a:r>
            <a:endParaRPr lang="en-US" sz="2300" dirty="0"/>
          </a:p>
        </p:txBody>
      </p:sp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4" y="639876"/>
            <a:ext cx="1545478" cy="19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878" y="2857585"/>
            <a:ext cx="1182540" cy="154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52" y="614425"/>
            <a:ext cx="4194598" cy="12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95972" y="6485291"/>
            <a:ext cx="2755775" cy="1884102"/>
            <a:chOff x="569506" y="4524375"/>
            <a:chExt cx="2553370" cy="1745719"/>
          </a:xfrm>
        </p:grpSpPr>
        <p:pic>
          <p:nvPicPr>
            <p:cNvPr id="1030" name="Histogram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E8E8E8"/>
                </a:clrFrom>
                <a:clrTo>
                  <a:srgbClr val="E8E8E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8000" contrast="5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3"/>
            <a:stretch/>
          </p:blipFill>
          <p:spPr bwMode="auto">
            <a:xfrm>
              <a:off x="569506" y="4556793"/>
              <a:ext cx="2533361" cy="171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518285" y="4524375"/>
              <a:ext cx="1604591" cy="647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11804" y="4591050"/>
              <a:ext cx="91063" cy="1369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osition vs time graph A &amp; B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" t="11038" r="23041" b="8448"/>
          <a:stretch/>
        </p:blipFill>
        <p:spPr bwMode="auto">
          <a:xfrm>
            <a:off x="9332450" y="916590"/>
            <a:ext cx="2554315" cy="135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osition vs time graph with numbers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4604" r="34399" b="3895"/>
          <a:stretch/>
        </p:blipFill>
        <p:spPr bwMode="auto">
          <a:xfrm>
            <a:off x="5030691" y="4063622"/>
            <a:ext cx="2123234" cy="193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Cart on track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6"/>
          <a:stretch/>
        </p:blipFill>
        <p:spPr bwMode="auto">
          <a:xfrm>
            <a:off x="780247" y="8369392"/>
            <a:ext cx="6370493" cy="12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Target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982" y="5682982"/>
            <a:ext cx="1353955" cy="134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Circle Track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995" y="658455"/>
            <a:ext cx="1696160" cy="156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Vector difference (LOW RES) from circular motion lab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70" y="6414252"/>
            <a:ext cx="1142985" cy="147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Cart on Track with Weigh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88924" y="6438582"/>
            <a:ext cx="5680941" cy="150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1162" y="3493908"/>
            <a:ext cx="2206481" cy="11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673" y="6947205"/>
            <a:ext cx="2342276" cy="16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90" y="2417297"/>
            <a:ext cx="2324169" cy="182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16" y="2585160"/>
            <a:ext cx="2641944" cy="148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1168" y="5126680"/>
            <a:ext cx="1946487" cy="130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 rotWithShape="1"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1" t="16749" b="33523"/>
          <a:stretch/>
        </p:blipFill>
        <p:spPr bwMode="auto">
          <a:xfrm>
            <a:off x="5319688" y="5882132"/>
            <a:ext cx="1914523" cy="116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6766" y="987379"/>
            <a:ext cx="1041759" cy="168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3408" y="1691766"/>
            <a:ext cx="3435851" cy="13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995" y="7998771"/>
            <a:ext cx="2092911" cy="117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 rotWithShape="1"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71" b="15686"/>
          <a:stretch/>
        </p:blipFill>
        <p:spPr bwMode="auto">
          <a:xfrm>
            <a:off x="8285995" y="4741773"/>
            <a:ext cx="1452313" cy="141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6269" y="8399208"/>
            <a:ext cx="22574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 rotWithShape="1"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1"/>
          <a:stretch/>
        </p:blipFill>
        <p:spPr bwMode="auto">
          <a:xfrm>
            <a:off x="617584" y="4145280"/>
            <a:ext cx="4413107" cy="137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16786" y="7288660"/>
            <a:ext cx="12096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 rotWithShape="1"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35912" b="13232"/>
          <a:stretch/>
        </p:blipFill>
        <p:spPr bwMode="auto">
          <a:xfrm flipH="1">
            <a:off x="6069171" y="1155181"/>
            <a:ext cx="1106964" cy="126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39" y="6434382"/>
            <a:ext cx="2153327" cy="94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 rotWithShape="1"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9"/>
          <a:stretch/>
        </p:blipFill>
        <p:spPr bwMode="auto">
          <a:xfrm>
            <a:off x="569506" y="2602749"/>
            <a:ext cx="2504374" cy="154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69506" y="5486328"/>
            <a:ext cx="3395987" cy="860513"/>
            <a:chOff x="569506" y="5486328"/>
            <a:chExt cx="3395987" cy="860513"/>
          </a:xfrm>
        </p:grpSpPr>
        <p:pic>
          <p:nvPicPr>
            <p:cNvPr id="1056" name="Picture 32"/>
            <p:cNvPicPr>
              <a:picLocks noChangeAspect="1" noChangeArrowheads="1"/>
            </p:cNvPicPr>
            <p:nvPr/>
          </p:nvPicPr>
          <p:blipFill rotWithShape="1">
            <a:blip r:embed="rId3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21"/>
            <a:stretch/>
          </p:blipFill>
          <p:spPr bwMode="auto">
            <a:xfrm>
              <a:off x="617584" y="5486328"/>
              <a:ext cx="3347909" cy="86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569506" y="5978714"/>
              <a:ext cx="618273" cy="241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Parallelogram 154"/>
          <p:cNvSpPr/>
          <p:nvPr/>
        </p:nvSpPr>
        <p:spPr>
          <a:xfrm>
            <a:off x="1667641" y="1829943"/>
            <a:ext cx="4389120" cy="1088136"/>
          </a:xfrm>
          <a:prstGeom prst="parallelogram">
            <a:avLst>
              <a:gd name="adj" fmla="val 19588"/>
            </a:avLst>
          </a:prstGeom>
          <a:noFill/>
          <a:ln w="50800" cmpd="thickThin">
            <a:solidFill>
              <a:schemeClr val="tx1"/>
            </a:solidFill>
          </a:ln>
        </p:spPr>
        <p:txBody>
          <a:bodyPr wrap="square" lIns="101882" tIns="50941" rIns="101882" bIns="50941" rtlCol="0">
            <a:spAutoFit/>
          </a:bodyPr>
          <a:lstStyle/>
          <a:p>
            <a:pPr lvl="0" algn="ctr"/>
            <a:endParaRPr lang="en-US" sz="2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6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00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1667641" y="1829943"/>
            <a:ext cx="4389120" cy="1088136"/>
          </a:xfrm>
          <a:prstGeom prst="parallelogram">
            <a:avLst>
              <a:gd name="adj" fmla="val 19588"/>
            </a:avLst>
          </a:prstGeom>
          <a:solidFill>
            <a:srgbClr val="C00000"/>
          </a:solidFill>
          <a:ln w="50800" cmpd="thickThin">
            <a:solidFill>
              <a:srgbClr val="FFFF00"/>
            </a:solidFill>
          </a:ln>
        </p:spPr>
        <p:txBody>
          <a:bodyPr wrap="square" lIns="101882" tIns="50941" rIns="101882" bIns="50941" rtlCol="0">
            <a:spAutoFit/>
          </a:bodyPr>
          <a:lstStyle/>
          <a:p>
            <a:pPr lvl="0" algn="ctr"/>
            <a:endParaRPr lang="en-US" sz="2300" dirty="0">
              <a:solidFill>
                <a:prstClr val="black"/>
              </a:solidFill>
            </a:endParaRPr>
          </a:p>
        </p:txBody>
      </p:sp>
      <p:sp>
        <p:nvSpPr>
          <p:cNvPr id="6" name="MAIN TITLE BOX"/>
          <p:cNvSpPr txBox="1"/>
          <p:nvPr/>
        </p:nvSpPr>
        <p:spPr>
          <a:xfrm>
            <a:off x="1750060" y="1828800"/>
            <a:ext cx="4272280" cy="1087762"/>
          </a:xfrm>
          <a:prstGeom prst="rect">
            <a:avLst/>
          </a:prstGeom>
          <a:noFill/>
          <a:ln w="50800" cmpd="thickThin">
            <a:noFill/>
          </a:ln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chemeClr val="bg1"/>
                </a:solidFill>
              </a:rPr>
              <a:t>Physics For Doing!</a:t>
            </a:r>
          </a:p>
          <a:p>
            <a:r>
              <a:rPr lang="en-US" sz="2300" dirty="0" smtClean="0">
                <a:solidFill>
                  <a:schemeClr val="bg1"/>
                </a:solidFill>
              </a:rPr>
              <a:t> Part </a:t>
            </a:r>
            <a:r>
              <a:rPr lang="en-US" sz="2300" dirty="0" smtClean="0">
                <a:solidFill>
                  <a:schemeClr val="bg1"/>
                </a:solidFill>
              </a:rPr>
              <a:t>1: </a:t>
            </a:r>
            <a:r>
              <a:rPr lang="en-US" sz="2300" dirty="0" smtClean="0">
                <a:solidFill>
                  <a:schemeClr val="bg1"/>
                </a:solidFill>
              </a:rPr>
              <a:t>Activities for Physics </a:t>
            </a:r>
            <a:r>
              <a:rPr lang="en-US" sz="2300" dirty="0" smtClean="0">
                <a:solidFill>
                  <a:schemeClr val="bg1"/>
                </a:solidFill>
              </a:rPr>
              <a:t>131</a:t>
            </a:r>
            <a:endParaRPr lang="en-US" sz="2300" dirty="0">
              <a:solidFill>
                <a:schemeClr val="bg1"/>
              </a:solidFill>
            </a:endParaRPr>
          </a:p>
        </p:txBody>
      </p:sp>
      <p:pic>
        <p:nvPicPr>
          <p:cNvPr id="1028" name="monkey picture" descr="C:\Users\mtrawick\Desktop\github\131\StudentGuideModule1\131_front_pages\monkey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60" y="560396"/>
            <a:ext cx="4187190" cy="122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pulleys"/>
          <p:cNvGrpSpPr/>
          <p:nvPr/>
        </p:nvGrpSpPr>
        <p:grpSpPr>
          <a:xfrm>
            <a:off x="3356179" y="2957823"/>
            <a:ext cx="911860" cy="2381250"/>
            <a:chOff x="0" y="0"/>
            <a:chExt cx="911860" cy="2381250"/>
          </a:xfrm>
        </p:grpSpPr>
        <p:grpSp>
          <p:nvGrpSpPr>
            <p:cNvPr id="103" name="right"/>
            <p:cNvGrpSpPr/>
            <p:nvPr/>
          </p:nvGrpSpPr>
          <p:grpSpPr>
            <a:xfrm>
              <a:off x="546100" y="469900"/>
              <a:ext cx="365760" cy="1911350"/>
              <a:chOff x="120161" y="-239085"/>
              <a:chExt cx="365760" cy="1911968"/>
            </a:xfrm>
          </p:grpSpPr>
          <p:grpSp>
            <p:nvGrpSpPr>
              <p:cNvPr id="128" name="scale"/>
              <p:cNvGrpSpPr/>
              <p:nvPr/>
            </p:nvGrpSpPr>
            <p:grpSpPr>
              <a:xfrm rot="16200000">
                <a:off x="-132348" y="612068"/>
                <a:ext cx="894419" cy="144145"/>
                <a:chOff x="0" y="0"/>
                <a:chExt cx="1199707" cy="193675"/>
              </a:xfrm>
            </p:grpSpPr>
            <p:sp>
              <p:nvSpPr>
                <p:cNvPr id="132" name="Hexagon 131"/>
                <p:cNvSpPr/>
                <p:nvPr/>
              </p:nvSpPr>
              <p:spPr>
                <a:xfrm>
                  <a:off x="131135" y="0"/>
                  <a:ext cx="975360" cy="193675"/>
                </a:xfrm>
                <a:prstGeom prst="hexagon">
                  <a:avLst>
                    <a:gd name="adj" fmla="val 51829"/>
                    <a:gd name="vf" fmla="val 115470"/>
                  </a:avLst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77456" y="74428"/>
                  <a:ext cx="482600" cy="4572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437707" y="49618"/>
                  <a:ext cx="762000" cy="91440"/>
                  <a:chOff x="0" y="0"/>
                  <a:chExt cx="762000" cy="144780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0" y="0"/>
                    <a:ext cx="0" cy="14478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52400" y="0"/>
                    <a:ext cx="0" cy="14478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04800" y="0"/>
                    <a:ext cx="0" cy="14478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57200" y="0"/>
                    <a:ext cx="0" cy="14478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09600" y="0"/>
                    <a:ext cx="0" cy="14478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762000" y="0"/>
                    <a:ext cx="0" cy="14478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5" name="Oval 134"/>
                <p:cNvSpPr/>
                <p:nvPr/>
              </p:nvSpPr>
              <p:spPr>
                <a:xfrm>
                  <a:off x="1105786" y="60251"/>
                  <a:ext cx="73025" cy="73025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6" name="Group 135"/>
                <p:cNvGrpSpPr/>
                <p:nvPr/>
              </p:nvGrpSpPr>
              <p:grpSpPr>
                <a:xfrm>
                  <a:off x="0" y="58479"/>
                  <a:ext cx="125730" cy="74295"/>
                  <a:chOff x="0" y="0"/>
                  <a:chExt cx="397510" cy="234950"/>
                </a:xfrm>
              </p:grpSpPr>
              <p:sp>
                <p:nvSpPr>
                  <p:cNvPr id="137" name="Arc 136"/>
                  <p:cNvSpPr/>
                  <p:nvPr/>
                </p:nvSpPr>
                <p:spPr>
                  <a:xfrm>
                    <a:off x="0" y="0"/>
                    <a:ext cx="234950" cy="234950"/>
                  </a:xfrm>
                  <a:prstGeom prst="arc">
                    <a:avLst>
                      <a:gd name="adj1" fmla="val 51734"/>
                      <a:gd name="adj2" fmla="val 15823609"/>
                    </a:avLst>
                  </a:prstGeom>
                  <a:noFill/>
                  <a:ln w="1905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228600" y="125896"/>
                    <a:ext cx="168910" cy="0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9" name="mass"/>
                  <p:cNvSpPr txBox="1"/>
                  <p:nvPr/>
                </p:nvSpPr>
                <p:spPr>
                  <a:xfrm>
                    <a:off x="120161" y="1307123"/>
                    <a:ext cx="365760" cy="36576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9050">
                    <a:solidFill>
                      <a:prstClr val="black"/>
                    </a:solidFill>
                  </a:ln>
                  <a:effectLst/>
                </p:spPr>
                <p:txBody>
                  <a:bodyPr rot="0" spcFirstLastPara="0" vert="horz" wrap="square" lIns="91440" tIns="64008" rIns="91440" bIns="4572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</m:oMath>
                      </m:oMathPara>
                    </a14:m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129" name="mass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161" y="1307123"/>
                    <a:ext cx="365760" cy="36576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 w="190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0" name="Straight Connector 129"/>
              <p:cNvCxnSpPr/>
              <p:nvPr/>
            </p:nvCxnSpPr>
            <p:spPr>
              <a:xfrm>
                <a:off x="316523" y="-239085"/>
                <a:ext cx="0" cy="482334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316523" y="1140069"/>
                <a:ext cx="0" cy="172915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4" name="left"/>
            <p:cNvGrpSpPr/>
            <p:nvPr/>
          </p:nvGrpSpPr>
          <p:grpSpPr>
            <a:xfrm>
              <a:off x="0" y="448733"/>
              <a:ext cx="365760" cy="1932305"/>
              <a:chOff x="120161" y="-260301"/>
              <a:chExt cx="365760" cy="1933184"/>
            </a:xfrm>
          </p:grpSpPr>
          <p:grpSp>
            <p:nvGrpSpPr>
              <p:cNvPr id="111" name="scale"/>
              <p:cNvGrpSpPr/>
              <p:nvPr/>
            </p:nvGrpSpPr>
            <p:grpSpPr>
              <a:xfrm rot="16200000">
                <a:off x="-132348" y="612068"/>
                <a:ext cx="894419" cy="144145"/>
                <a:chOff x="0" y="0"/>
                <a:chExt cx="1199707" cy="193675"/>
              </a:xfrm>
            </p:grpSpPr>
            <p:sp>
              <p:nvSpPr>
                <p:cNvPr id="115" name="Hexagon 114"/>
                <p:cNvSpPr/>
                <p:nvPr/>
              </p:nvSpPr>
              <p:spPr>
                <a:xfrm>
                  <a:off x="131135" y="0"/>
                  <a:ext cx="975360" cy="193675"/>
                </a:xfrm>
                <a:prstGeom prst="hexagon">
                  <a:avLst>
                    <a:gd name="adj" fmla="val 51829"/>
                    <a:gd name="vf" fmla="val 115470"/>
                  </a:avLst>
                </a:prstGeom>
                <a:solidFill>
                  <a:srgbClr val="0000A0"/>
                </a:solidFill>
                <a:ln w="190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77456" y="74428"/>
                  <a:ext cx="482600" cy="45720"/>
                </a:xfrm>
                <a:prstGeom prst="rect">
                  <a:avLst/>
                </a:prstGeom>
                <a:solidFill>
                  <a:srgbClr val="0000A0"/>
                </a:solidFill>
                <a:ln w="127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7" name="Group 116"/>
                <p:cNvGrpSpPr/>
                <p:nvPr/>
              </p:nvGrpSpPr>
              <p:grpSpPr>
                <a:xfrm>
                  <a:off x="437707" y="49618"/>
                  <a:ext cx="762000" cy="91440"/>
                  <a:chOff x="0" y="0"/>
                  <a:chExt cx="762000" cy="144780"/>
                </a:xfrm>
              </p:grpSpPr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0" y="0"/>
                    <a:ext cx="0" cy="14478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52400" y="0"/>
                    <a:ext cx="0" cy="14478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>
                    <a:off x="304800" y="0"/>
                    <a:ext cx="0" cy="14478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457200" y="0"/>
                    <a:ext cx="0" cy="14478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609600" y="0"/>
                    <a:ext cx="0" cy="14478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762000" y="0"/>
                    <a:ext cx="0" cy="14478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8" name="Oval 117"/>
                <p:cNvSpPr/>
                <p:nvPr/>
              </p:nvSpPr>
              <p:spPr>
                <a:xfrm>
                  <a:off x="1105786" y="60251"/>
                  <a:ext cx="73025" cy="73025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9" name="Group 118"/>
                <p:cNvGrpSpPr/>
                <p:nvPr/>
              </p:nvGrpSpPr>
              <p:grpSpPr>
                <a:xfrm>
                  <a:off x="0" y="58479"/>
                  <a:ext cx="125730" cy="74295"/>
                  <a:chOff x="0" y="0"/>
                  <a:chExt cx="397510" cy="234950"/>
                </a:xfrm>
              </p:grpSpPr>
              <p:sp>
                <p:nvSpPr>
                  <p:cNvPr id="120" name="Arc 119"/>
                  <p:cNvSpPr/>
                  <p:nvPr/>
                </p:nvSpPr>
                <p:spPr>
                  <a:xfrm>
                    <a:off x="0" y="0"/>
                    <a:ext cx="234950" cy="234950"/>
                  </a:xfrm>
                  <a:prstGeom prst="arc">
                    <a:avLst>
                      <a:gd name="adj1" fmla="val 51734"/>
                      <a:gd name="adj2" fmla="val 15823609"/>
                    </a:avLst>
                  </a:prstGeom>
                  <a:noFill/>
                  <a:ln w="19050" cap="rnd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228600" y="125896"/>
                    <a:ext cx="168910" cy="0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mass"/>
                  <p:cNvSpPr txBox="1"/>
                  <p:nvPr/>
                </p:nvSpPr>
                <p:spPr>
                  <a:xfrm>
                    <a:off x="120161" y="1307123"/>
                    <a:ext cx="365760" cy="365760"/>
                  </a:xfrm>
                  <a:prstGeom prst="rect">
                    <a:avLst/>
                  </a:prstGeom>
                  <a:solidFill>
                    <a:srgbClr val="0000A0"/>
                  </a:solidFill>
                  <a:ln w="19050">
                    <a:solidFill>
                      <a:schemeClr val="bg1"/>
                    </a:solidFill>
                  </a:ln>
                  <a:effectLst/>
                </p:spPr>
                <p:txBody>
                  <a:bodyPr rot="0" spcFirstLastPara="0" vert="horz" wrap="square" lIns="91440" tIns="64008" rIns="91440" bIns="4572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libri"/>
                              <a:cs typeface="Times New Roman"/>
                            </a:rPr>
                            <m:t>𝑚</m:t>
                          </m:r>
                        </m:oMath>
                      </m:oMathPara>
                    </a14:m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112" name="mass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161" y="1307123"/>
                    <a:ext cx="365760" cy="36576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bg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3" name="Straight Connector 112"/>
              <p:cNvCxnSpPr/>
              <p:nvPr/>
            </p:nvCxnSpPr>
            <p:spPr>
              <a:xfrm>
                <a:off x="316523" y="-260301"/>
                <a:ext cx="0" cy="503539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316523" y="1140069"/>
                <a:ext cx="0" cy="172915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grpSp>
          <p:nvGrpSpPr>
            <p:cNvPr id="105" name="big pulley"/>
            <p:cNvGrpSpPr/>
            <p:nvPr/>
          </p:nvGrpSpPr>
          <p:grpSpPr>
            <a:xfrm rot="13500000">
              <a:off x="203200" y="156633"/>
              <a:ext cx="549391" cy="581660"/>
              <a:chOff x="-133405" y="-133513"/>
              <a:chExt cx="548815" cy="579712"/>
            </a:xfrm>
          </p:grpSpPr>
          <p:sp>
            <p:nvSpPr>
              <p:cNvPr id="109" name="Oval 108"/>
              <p:cNvSpPr/>
              <p:nvPr/>
            </p:nvSpPr>
            <p:spPr>
              <a:xfrm flipH="1">
                <a:off x="-133405" y="-133513"/>
                <a:ext cx="548815" cy="548374"/>
              </a:xfrm>
              <a:prstGeom prst="ellipse">
                <a:avLst/>
              </a:prstGeom>
              <a:solidFill>
                <a:srgbClr val="0000A0"/>
              </a:solidFill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Pentagon 109"/>
              <p:cNvSpPr/>
              <p:nvPr/>
            </p:nvSpPr>
            <p:spPr>
              <a:xfrm rot="2700000" flipH="1">
                <a:off x="92075" y="206375"/>
                <a:ext cx="356833" cy="122815"/>
              </a:xfrm>
              <a:prstGeom prst="homePlate">
                <a:avLst/>
              </a:prstGeom>
              <a:solidFill>
                <a:srgbClr val="0000A0"/>
              </a:solidFill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6" name="wall"/>
            <p:cNvGrpSpPr/>
            <p:nvPr/>
          </p:nvGrpSpPr>
          <p:grpSpPr>
            <a:xfrm>
              <a:off x="152400" y="0"/>
              <a:ext cx="640080" cy="95250"/>
              <a:chOff x="0" y="0"/>
              <a:chExt cx="640080" cy="9525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0" y="0"/>
                <a:ext cx="640080" cy="91426"/>
              </a:xfrm>
              <a:prstGeom prst="rect">
                <a:avLst/>
              </a:prstGeom>
              <a:pattFill prst="wdUpDiag">
                <a:fgClr>
                  <a:schemeClr val="bg1"/>
                </a:fgClr>
                <a:bgClr>
                  <a:srgbClr val="0000A0"/>
                </a:bgClr>
              </a:patt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pattFill prst="pct5">
                    <a:fgClr>
                      <a:sysClr val="window" lastClr="FFFFFF"/>
                    </a:fgClr>
                    <a:bgClr>
                      <a:schemeClr val="bg1"/>
                    </a:bgClr>
                  </a:patt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0" y="95250"/>
                <a:ext cx="64008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</p:grpSp>
      <p:sp>
        <p:nvSpPr>
          <p:cNvPr id="101" name="Text Box 259"/>
          <p:cNvSpPr txBox="1"/>
          <p:nvPr/>
        </p:nvSpPr>
        <p:spPr>
          <a:xfrm>
            <a:off x="3205758" y="4135134"/>
            <a:ext cx="277495" cy="27495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F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  <p:sp>
        <p:nvSpPr>
          <p:cNvPr id="102" name="Text Box 260"/>
          <p:cNvSpPr txBox="1"/>
          <p:nvPr/>
        </p:nvSpPr>
        <p:spPr>
          <a:xfrm>
            <a:off x="4169053" y="4156724"/>
            <a:ext cx="277495" cy="27495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631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28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Matt Trawick</cp:lastModifiedBy>
  <cp:revision>72</cp:revision>
  <cp:lastPrinted>2016-04-24T14:21:22Z</cp:lastPrinted>
  <dcterms:created xsi:type="dcterms:W3CDTF">2006-08-16T00:00:00Z</dcterms:created>
  <dcterms:modified xsi:type="dcterms:W3CDTF">2016-05-10T13:19:52Z</dcterms:modified>
</cp:coreProperties>
</file>