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-1752" y="-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D4487-BA84-4B6A-8B9F-5ED309F37A77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ADD25-FA74-4A3B-92E1-2444DDBE4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332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D4487-BA84-4B6A-8B9F-5ED309F37A77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ADD25-FA74-4A3B-92E1-2444DDBE4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773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D4487-BA84-4B6A-8B9F-5ED309F37A77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ADD25-FA74-4A3B-92E1-2444DDBE4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900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D4487-BA84-4B6A-8B9F-5ED309F37A77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ADD25-FA74-4A3B-92E1-2444DDBE4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179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D4487-BA84-4B6A-8B9F-5ED309F37A77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ADD25-FA74-4A3B-92E1-2444DDBE4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457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D4487-BA84-4B6A-8B9F-5ED309F37A77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ADD25-FA74-4A3B-92E1-2444DDBE4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10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D4487-BA84-4B6A-8B9F-5ED309F37A77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ADD25-FA74-4A3B-92E1-2444DDBE4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501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D4487-BA84-4B6A-8B9F-5ED309F37A77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ADD25-FA74-4A3B-92E1-2444DDBE4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531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D4487-BA84-4B6A-8B9F-5ED309F37A77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ADD25-FA74-4A3B-92E1-2444DDBE4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016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D4487-BA84-4B6A-8B9F-5ED309F37A77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ADD25-FA74-4A3B-92E1-2444DDBE4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553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D4487-BA84-4B6A-8B9F-5ED309F37A77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ADD25-FA74-4A3B-92E1-2444DDBE4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616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6D4487-BA84-4B6A-8B9F-5ED309F37A77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9ADD25-FA74-4A3B-92E1-2444DDBE4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793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681243" y="2998107"/>
            <a:ext cx="1377950" cy="49847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681243" y="2908572"/>
            <a:ext cx="1377950" cy="49847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3368766" y="1976846"/>
            <a:ext cx="0" cy="11843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endCxn id="5" idx="5"/>
          </p:cNvCxnSpPr>
          <p:nvPr/>
        </p:nvCxnSpPr>
        <p:spPr>
          <a:xfrm>
            <a:off x="3368766" y="3157809"/>
            <a:ext cx="488631" cy="176238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5" idx="5"/>
          </p:cNvCxnSpPr>
          <p:nvPr/>
        </p:nvCxnSpPr>
        <p:spPr>
          <a:xfrm flipV="1">
            <a:off x="3857397" y="2781741"/>
            <a:ext cx="932317" cy="55230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5" idx="5"/>
          </p:cNvCxnSpPr>
          <p:nvPr/>
        </p:nvCxnSpPr>
        <p:spPr>
          <a:xfrm>
            <a:off x="3857397" y="3334047"/>
            <a:ext cx="1263243" cy="44547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5"/>
          </p:cNvCxnSpPr>
          <p:nvPr/>
        </p:nvCxnSpPr>
        <p:spPr>
          <a:xfrm>
            <a:off x="3857397" y="3334047"/>
            <a:ext cx="1341620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rved Right Arrow 16"/>
          <p:cNvSpPr/>
          <p:nvPr/>
        </p:nvSpPr>
        <p:spPr>
          <a:xfrm>
            <a:off x="3213213" y="2796676"/>
            <a:ext cx="269966" cy="278583"/>
          </a:xfrm>
          <a:prstGeom prst="curvedRightArrow">
            <a:avLst>
              <a:gd name="adj1" fmla="val 25000"/>
              <a:gd name="adj2" fmla="val 51596"/>
              <a:gd name="adj3" fmla="val 25000"/>
            </a:avLst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3368766" y="2680788"/>
            <a:ext cx="0" cy="2108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2681243" y="3141934"/>
            <a:ext cx="0" cy="10541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4059193" y="3168015"/>
            <a:ext cx="0" cy="10541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/>
              <p:cNvSpPr txBox="1"/>
              <p:nvPr/>
            </p:nvSpPr>
            <p:spPr>
              <a:xfrm>
                <a:off x="3062174" y="2105158"/>
                <a:ext cx="34587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</m:acc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2174" y="2105158"/>
                <a:ext cx="345871" cy="276999"/>
              </a:xfrm>
              <a:prstGeom prst="rect">
                <a:avLst/>
              </a:prstGeom>
              <a:blipFill>
                <a:blip r:embed="rId2"/>
                <a:stretch>
                  <a:fillRect t="-2174" r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/>
              <p:cNvSpPr txBox="1"/>
              <p:nvPr/>
            </p:nvSpPr>
            <p:spPr>
              <a:xfrm>
                <a:off x="4869423" y="3057894"/>
                <a:ext cx="345871" cy="29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acc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9423" y="3057894"/>
                <a:ext cx="345871" cy="299441"/>
              </a:xfrm>
              <a:prstGeom prst="rect">
                <a:avLst/>
              </a:prstGeom>
              <a:blipFill>
                <a:blip r:embed="rId3"/>
                <a:stretch>
                  <a:fillRect t="-4082" r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/>
              <p:cNvSpPr txBox="1"/>
              <p:nvPr/>
            </p:nvSpPr>
            <p:spPr>
              <a:xfrm>
                <a:off x="3597593" y="2998331"/>
                <a:ext cx="34587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7593" y="2998331"/>
                <a:ext cx="345871" cy="276999"/>
              </a:xfrm>
              <a:prstGeom prst="rect">
                <a:avLst/>
              </a:prstGeom>
              <a:blipFill>
                <a:blip r:embed="rId4"/>
                <a:stretch>
                  <a:fillRect t="-2222" r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/>
              <p:cNvSpPr txBox="1"/>
              <p:nvPr/>
            </p:nvSpPr>
            <p:spPr>
              <a:xfrm rot="19808872">
                <a:off x="4060604" y="2570242"/>
                <a:ext cx="13572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0" dirty="0" smtClean="0"/>
                  <a:t>perpendicular to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</m:oMath>
                </a14:m>
                <a:endParaRPr lang="en-US" sz="1200" dirty="0"/>
              </a:p>
            </p:txBody>
          </p:sp>
        </mc:Choice>
        <mc:Fallback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808872">
                <a:off x="4060604" y="2570242"/>
                <a:ext cx="1357216" cy="276999"/>
              </a:xfrm>
              <a:prstGeom prst="rect">
                <a:avLst/>
              </a:prstGeom>
              <a:blipFill>
                <a:blip r:embed="rId5"/>
                <a:stretch>
                  <a:fillRect t="-5298" r="-3687" b="-39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/>
              <p:cNvSpPr txBox="1"/>
              <p:nvPr/>
            </p:nvSpPr>
            <p:spPr>
              <a:xfrm rot="1147524">
                <a:off x="4072083" y="3619430"/>
                <a:ext cx="117717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0" dirty="0" smtClean="0"/>
                  <a:t>extension of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</m:oMath>
                </a14:m>
                <a:endParaRPr lang="en-US" sz="1200" dirty="0"/>
              </a:p>
            </p:txBody>
          </p:sp>
        </mc:Choice>
        <mc:Fallback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147524">
                <a:off x="4072083" y="3619430"/>
                <a:ext cx="1177176" cy="276999"/>
              </a:xfrm>
              <a:prstGeom prst="rect">
                <a:avLst/>
              </a:prstGeom>
              <a:blipFill>
                <a:blip r:embed="rId6"/>
                <a:stretch>
                  <a:fillRect l="-1005" r="-1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76519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4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>University of Richmond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Trawick, Matt</dc:creator>
  <cp:lastModifiedBy>Trawick, Matt</cp:lastModifiedBy>
  <cp:revision>3</cp:revision>
  <dcterms:created xsi:type="dcterms:W3CDTF">2016-05-19T20:56:16Z</dcterms:created>
  <dcterms:modified xsi:type="dcterms:W3CDTF">2016-05-19T21:04:39Z</dcterms:modified>
</cp:coreProperties>
</file>