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8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trawick\Desktop\github\131\StudentGuideModule1\newtons_laws\momentum_transfer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2"/>
          <a:stretch/>
        </p:blipFill>
        <p:spPr bwMode="auto">
          <a:xfrm>
            <a:off x="2007871" y="2620362"/>
            <a:ext cx="2066290" cy="8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uck sign"/>
          <p:cNvSpPr/>
          <p:nvPr/>
        </p:nvSpPr>
        <p:spPr>
          <a:xfrm>
            <a:off x="2525974" y="3139241"/>
            <a:ext cx="457991" cy="3966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</a:p>
        </p:txBody>
      </p:sp>
      <p:pic>
        <p:nvPicPr>
          <p:cNvPr id="17" name="road" descr="C:\Users\mtrawick\Desktop\github\131\StudentGuideModule1\newtons_laws\momentum_transfer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5" t="90938" r="31073"/>
          <a:stretch/>
        </p:blipFill>
        <p:spPr bwMode="auto">
          <a:xfrm>
            <a:off x="4066364" y="3416124"/>
            <a:ext cx="754762" cy="7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ar" descr="C:\Users\mtrawick\Desktop\github\131\StudentGuideModule1\newtons_laws\momentum_transfer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4" t="25849"/>
          <a:stretch/>
        </p:blipFill>
        <p:spPr bwMode="auto">
          <a:xfrm>
            <a:off x="4817033" y="2854277"/>
            <a:ext cx="1422675" cy="6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769867" y="2759109"/>
            <a:ext cx="474559" cy="261610"/>
            <a:chOff x="3769867" y="2775432"/>
            <a:chExt cx="474559" cy="26161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769867" y="2998768"/>
              <a:ext cx="3977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72452" y="2775432"/>
              <a:ext cx="471974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/>
              <a:r>
                <a:rPr lang="en-US" sz="1100" dirty="0" smtClean="0"/>
                <a:t>???</a:t>
              </a:r>
              <a:endParaRPr lang="en-US" sz="11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50852" y="2759109"/>
            <a:ext cx="742239" cy="261610"/>
            <a:chOff x="4550852" y="2742786"/>
            <a:chExt cx="742239" cy="261610"/>
          </a:xfrm>
        </p:grpSpPr>
        <p:sp>
          <p:nvSpPr>
            <p:cNvPr id="12" name="TextBox 11"/>
            <p:cNvSpPr txBox="1"/>
            <p:nvPr/>
          </p:nvSpPr>
          <p:spPr>
            <a:xfrm>
              <a:off x="4657915" y="2742786"/>
              <a:ext cx="635176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/>
              <a:r>
                <a:rPr lang="en-US" sz="1100" dirty="0" smtClean="0"/>
                <a:t>80 mph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550852" y="2981073"/>
              <a:ext cx="6624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596056" y="2415410"/>
            <a:ext cx="7758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8000 </a:t>
            </a:r>
            <a:r>
              <a:rPr lang="en-US" sz="1100" dirty="0" err="1" smtClean="0"/>
              <a:t>lbs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282504" y="2677020"/>
            <a:ext cx="7758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2000 </a:t>
            </a:r>
            <a:r>
              <a:rPr lang="en-US" sz="1100" dirty="0" err="1" smtClean="0"/>
              <a:t>lbs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14</cp:revision>
  <dcterms:created xsi:type="dcterms:W3CDTF">2016-05-05T13:01:01Z</dcterms:created>
  <dcterms:modified xsi:type="dcterms:W3CDTF">2019-10-09T18:58:15Z</dcterms:modified>
</cp:coreProperties>
</file>