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694" y="-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34379-A8CA-4620-88FC-C95BC8BE7BED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55D-FA50-45ED-8E07-D87B7952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AD55D-FA50-45ED-8E07-D87B7952E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2725614" y="1840215"/>
            <a:ext cx="2250245" cy="118433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933562">
            <a:off x="3763158" y="1971010"/>
            <a:ext cx="559397" cy="32272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3842710" y="1699665"/>
            <a:ext cx="293078" cy="575226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35573" y="2271338"/>
            <a:ext cx="348569" cy="68414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30493" y="2268798"/>
            <a:ext cx="0" cy="70808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055559" y="2401674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559" y="2401674"/>
                <a:ext cx="28340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 rot="19958862">
            <a:off x="2404637" y="2162013"/>
            <a:ext cx="848098" cy="756323"/>
            <a:chOff x="2052582" y="1988067"/>
            <a:chExt cx="848098" cy="7563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052582" y="1988067"/>
                  <a:ext cx="2834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582" y="1988067"/>
                  <a:ext cx="28340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2296160" y="2565400"/>
              <a:ext cx="6045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296160" y="2057400"/>
              <a:ext cx="0" cy="5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610465" y="2482780"/>
                  <a:ext cx="2834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65" y="2482780"/>
                  <a:ext cx="28340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850305" y="2716752"/>
                <a:ext cx="283405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305" y="2716752"/>
                <a:ext cx="283405" cy="299441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640699" y="1749587"/>
                <a:ext cx="283405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99" y="1749587"/>
                <a:ext cx="283405" cy="29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 rot="19920810">
                <a:off x="3808373" y="2029121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0810">
                <a:off x="3808373" y="2029121"/>
                <a:ext cx="28340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8</cp:revision>
  <dcterms:created xsi:type="dcterms:W3CDTF">2016-05-21T22:47:44Z</dcterms:created>
  <dcterms:modified xsi:type="dcterms:W3CDTF">2016-05-21T23:31:38Z</dcterms:modified>
</cp:coreProperties>
</file>